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89-4884-AABA-5107051A6CE4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89-4884-AABA-5107051A6CE4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89-4884-AABA-5107051A6CE4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89-4884-AABA-5107051A6CE4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89-4884-AABA-5107051A6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89-4884-AABA-5107051A6CE4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D89-4884-AABA-5107051A6CE4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D89-4884-AABA-5107051A6CE4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D89-4884-AABA-5107051A6CE4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89-4884-AABA-5107051A6CE4}"/>
                </c:ext>
              </c:extLst>
            </c:dLbl>
            <c:dLbl>
              <c:idx val="7"/>
              <c:layout>
                <c:manualLayout>
                  <c:x val="6.2597809076680782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89-4884-AABA-5107051A6CE4}"/>
                </c:ext>
              </c:extLst>
            </c:dLbl>
            <c:dLbl>
              <c:idx val="8"/>
              <c:layout>
                <c:manualLayout>
                  <c:x val="8.3463745435574891E-3"/>
                  <c:y val="-6.669618433850550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89-4884-AABA-5107051A6CE4}"/>
                </c:ext>
              </c:extLst>
            </c:dLbl>
            <c:dLbl>
              <c:idx val="9"/>
              <c:layout>
                <c:manualLayout>
                  <c:x val="1.0432968179447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D89-4884-AABA-5107051A6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30'!$D$28:$M$28</c:f>
              <c:numCache>
                <c:formatCode>0.0%</c:formatCode>
                <c:ptCount val="10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  <c:pt idx="7">
                  <c:v>4.7822269625235198E-2</c:v>
                </c:pt>
                <c:pt idx="8">
                  <c:v>3.2948848277621096E-2</c:v>
                </c:pt>
                <c:pt idx="9">
                  <c:v>5.5065890106990374E-2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D89-4884-AABA-5107051A6C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BC-44A7-8AD2-B019D89E8242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5BC-44A7-8AD2-B019D89E8242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5BC-44A7-8AD2-B019D89E8242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BC-44A7-8AD2-B019D89E82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30'!$D$24:$M$24</c:f>
              <c:numCache>
                <c:formatCode>0.0%</c:formatCode>
                <c:ptCount val="10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  <c:pt idx="7">
                  <c:v>0.44705636693195</c:v>
                </c:pt>
                <c:pt idx="8">
                  <c:v>0.48000521520957107</c:v>
                </c:pt>
                <c:pt idx="9">
                  <c:v>0.53512045481152204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BC-44A7-8AD2-B019D89E8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noviembre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9376" y="1124744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4700" y="1705489"/>
            <a:ext cx="7931332" cy="212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B3B3F0-44E1-4943-B11E-BBDA27F9E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84964"/>
              </p:ext>
            </p:extLst>
          </p:nvPr>
        </p:nvGraphicFramePr>
        <p:xfrm>
          <a:off x="579375" y="2053710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601493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679209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5701260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041240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365773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83022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945693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546049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7618596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5624988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4224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436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375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0438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5901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2018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4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7072" y="1085741"/>
            <a:ext cx="7848873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3500" y="1895318"/>
            <a:ext cx="7876016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A748EC-8C3E-4067-8FCD-6BB853BD9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07461"/>
              </p:ext>
            </p:extLst>
          </p:nvPr>
        </p:nvGraphicFramePr>
        <p:xfrm>
          <a:off x="553500" y="2215113"/>
          <a:ext cx="7848875" cy="4143541"/>
        </p:xfrm>
        <a:graphic>
          <a:graphicData uri="http://schemas.openxmlformats.org/drawingml/2006/table">
            <a:tbl>
              <a:tblPr/>
              <a:tblGrid>
                <a:gridCol w="263032">
                  <a:extLst>
                    <a:ext uri="{9D8B030D-6E8A-4147-A177-3AD203B41FA5}">
                      <a16:colId xmlns:a16="http://schemas.microsoft.com/office/drawing/2014/main" val="2313814646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2492740378"/>
                    </a:ext>
                  </a:extLst>
                </a:gridCol>
                <a:gridCol w="263032">
                  <a:extLst>
                    <a:ext uri="{9D8B030D-6E8A-4147-A177-3AD203B41FA5}">
                      <a16:colId xmlns:a16="http://schemas.microsoft.com/office/drawing/2014/main" val="132099871"/>
                    </a:ext>
                  </a:extLst>
                </a:gridCol>
                <a:gridCol w="2967001">
                  <a:extLst>
                    <a:ext uri="{9D8B030D-6E8A-4147-A177-3AD203B41FA5}">
                      <a16:colId xmlns:a16="http://schemas.microsoft.com/office/drawing/2014/main" val="4144399636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1340596701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380866075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2463329434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val="340713167"/>
                    </a:ext>
                  </a:extLst>
                </a:gridCol>
                <a:gridCol w="641798">
                  <a:extLst>
                    <a:ext uri="{9D8B030D-6E8A-4147-A177-3AD203B41FA5}">
                      <a16:colId xmlns:a16="http://schemas.microsoft.com/office/drawing/2014/main" val="3146630536"/>
                    </a:ext>
                  </a:extLst>
                </a:gridCol>
                <a:gridCol w="631276">
                  <a:extLst>
                    <a:ext uri="{9D8B030D-6E8A-4147-A177-3AD203B41FA5}">
                      <a16:colId xmlns:a16="http://schemas.microsoft.com/office/drawing/2014/main" val="2334064306"/>
                    </a:ext>
                  </a:extLst>
                </a:gridCol>
              </a:tblGrid>
              <a:tr h="154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164053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26594"/>
                  </a:ext>
                </a:extLst>
              </a:tr>
              <a:tr h="162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214.191.023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17723"/>
                  </a:ext>
                </a:extLst>
              </a:tr>
              <a:tr h="132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8.859.880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64980"/>
                  </a:ext>
                </a:extLst>
              </a:tr>
              <a:tr h="12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1.199.707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6419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335.019.797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30.110.605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197.852.127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18843"/>
                  </a:ext>
                </a:extLst>
              </a:tr>
              <a:tr h="100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82.626.749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16687"/>
                  </a:ext>
                </a:extLst>
              </a:tr>
              <a:tr h="130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61171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36.195.855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4092"/>
                  </a:ext>
                </a:extLst>
              </a:tr>
              <a:tr h="141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76758"/>
                  </a:ext>
                </a:extLst>
              </a:tr>
              <a:tr h="13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622.103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786254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10.026.121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3612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34.087.580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26921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1.657.755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436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48881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85386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230.601.187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115.172.279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45617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132.094.097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-2.645.000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101.288.745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17974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4.482.617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35602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951.990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86100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46.364.975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8.448.927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21031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298006"/>
                  </a:ext>
                </a:extLst>
              </a:tr>
              <a:tr h="255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55533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Estratégica en Sequía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995675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54059"/>
                  </a:ext>
                </a:extLst>
              </a:tr>
              <a:tr h="154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5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81" y="1163514"/>
            <a:ext cx="7902600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988841"/>
            <a:ext cx="783869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4484EA-F9E1-40C9-BC9F-3460FAB34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51425"/>
              </p:ext>
            </p:extLst>
          </p:nvPr>
        </p:nvGraphicFramePr>
        <p:xfrm>
          <a:off x="559081" y="2318503"/>
          <a:ext cx="7886701" cy="199810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037824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385732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0427244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553074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031272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112328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045115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5001745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833907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65947230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84840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344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5426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4742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094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9266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51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856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835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6224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441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7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4924" y="1111040"/>
            <a:ext cx="78838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060" y="1705420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46BA38-6F67-4FDB-9B22-59834FD72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406117"/>
              </p:ext>
            </p:extLst>
          </p:nvPr>
        </p:nvGraphicFramePr>
        <p:xfrm>
          <a:off x="572059" y="2035591"/>
          <a:ext cx="7886701" cy="1823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029321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061584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2321258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079181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067947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750763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42153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6987497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0778532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18120760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0818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54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7.525.681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87003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942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328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4.915.617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7672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4.915.617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992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4.915.617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17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1258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3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9012" y="113307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2" y="1756854"/>
            <a:ext cx="7886701" cy="223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B1EE42-3D26-472D-94A5-3C7004591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51478"/>
              </p:ext>
            </p:extLst>
          </p:nvPr>
        </p:nvGraphicFramePr>
        <p:xfrm>
          <a:off x="555596" y="2058630"/>
          <a:ext cx="7886701" cy="33143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184677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9240172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3770919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47479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061147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04076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207260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43540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0855893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9985539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9914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14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2801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1689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611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4.895.898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42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4.895.898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8164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6344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3234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0896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722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748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772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8923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710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96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16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369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41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95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4599" y="1200629"/>
            <a:ext cx="817933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968"/>
              </p:ext>
            </p:extLst>
          </p:nvPr>
        </p:nvGraphicFramePr>
        <p:xfrm>
          <a:off x="464599" y="2117130"/>
          <a:ext cx="405682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55230"/>
              </p:ext>
            </p:extLst>
          </p:nvPr>
        </p:nvGraphicFramePr>
        <p:xfrm>
          <a:off x="4593997" y="2119138"/>
          <a:ext cx="4052062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786" y="1212141"/>
            <a:ext cx="778363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44320"/>
              </p:ext>
            </p:extLst>
          </p:nvPr>
        </p:nvGraphicFramePr>
        <p:xfrm>
          <a:off x="588810" y="2348880"/>
          <a:ext cx="778363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208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202161"/>
              </p:ext>
            </p:extLst>
          </p:nvPr>
        </p:nvGraphicFramePr>
        <p:xfrm>
          <a:off x="524720" y="2138705"/>
          <a:ext cx="7935712" cy="383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1943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750205"/>
            <a:ext cx="7886701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D8CB8F-1525-43A2-88A3-2DA63B747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41951"/>
              </p:ext>
            </p:extLst>
          </p:nvPr>
        </p:nvGraphicFramePr>
        <p:xfrm>
          <a:off x="569062" y="2131302"/>
          <a:ext cx="7886701" cy="212160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807428384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4434077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28435405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205803529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35219160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54572383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62224262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973719889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7578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26432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456.471.637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7.226.447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244.267.310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2563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17.149.003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13.453.991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4493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3.878.668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2.048.044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4600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404.424.790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219.229.705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4031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0772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4581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3100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2545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0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9063" y="1150362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31055" y="1733441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F10CFA-B422-4C3D-8985-1FF38B32A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25043"/>
              </p:ext>
            </p:extLst>
          </p:nvPr>
        </p:nvGraphicFramePr>
        <p:xfrm>
          <a:off x="569063" y="2066848"/>
          <a:ext cx="7886698" cy="188689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36634422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33291590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82393592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8253210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90602989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28245267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5342065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6229385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32599438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80013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932313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157.769.625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63.725.512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774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11.242.935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4345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52.038.117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368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64894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227.349.533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51832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214.191.023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8473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7.525.681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4160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5.632.829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4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1" y="1184038"/>
            <a:ext cx="7882725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0040" y="2047497"/>
            <a:ext cx="7886701" cy="301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3DC0C0-323A-4571-94DC-A924BA400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5404"/>
              </p:ext>
            </p:extLst>
          </p:nvPr>
        </p:nvGraphicFramePr>
        <p:xfrm>
          <a:off x="583441" y="2406336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896159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8614330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41187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518733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497121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59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553435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207027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2862016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0704768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9024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09469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11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997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689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2086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663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901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5321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946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271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505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738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846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3683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971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0875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600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0767" y="1148381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11285" y="1729340"/>
            <a:ext cx="783240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F248D1-BCEF-4BF2-932B-C28830387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19480"/>
              </p:ext>
            </p:extLst>
          </p:nvPr>
        </p:nvGraphicFramePr>
        <p:xfrm>
          <a:off x="556993" y="2066181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254262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723189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780775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957317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449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437181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380633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7794437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395486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56162199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9302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2517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123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985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235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128.367.458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51.195.208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751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51.195.208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5153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27.836.328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33351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2432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0062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127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4020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018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1.978.313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67822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515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22506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713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4663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519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461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46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554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560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4026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1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9615" y="1171280"/>
            <a:ext cx="78867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39696" y="1731595"/>
            <a:ext cx="7916619" cy="268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98CB33-393B-4F51-857A-B0079BE9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36897"/>
              </p:ext>
            </p:extLst>
          </p:nvPr>
        </p:nvGraphicFramePr>
        <p:xfrm>
          <a:off x="570576" y="2060848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2265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392848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761254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85220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794834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36342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618043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75215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816690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704717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2275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219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678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2626</Words>
  <Application>Microsoft Office PowerPoint</Application>
  <PresentationFormat>Presentación en pantalla (4:3)</PresentationFormat>
  <Paragraphs>1414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OCTUBRE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OCTUBRE DE 2021  PARTIDA 30 MINISTERIO DE CIENCIA, TECNOLOGÍA, CONOCIMIENTO E INNOVACIÓN</vt:lpstr>
      <vt:lpstr>EJECUCIÓN ACUMULADA DE GASTOS A OCTUBRE DE 2021  PARTIDA 30 MINISTERIO DE CIENCIA, TECNOLOGÍA, CONOCIMIENTO E INNOVACIÓN</vt:lpstr>
      <vt:lpstr>EJECUCIÓN ACUMULADA DE GASTOS A OCTUBRE DE 2021  PARTIDA 30 MINISTERIO DE CIENCIA, TECNOLOGÍA, CONOCIMIENTO E INNOVACIÓN</vt:lpstr>
      <vt:lpstr>EJECUCIÓN ACUMULADA DE GASTOS A OCTUBRE DE 2021  PARTIDA 30 RESUMEN POR CAPÍTULOS</vt:lpstr>
      <vt:lpstr>EJECUCIÓN ACUMULADA DE GASTOS A OCTUBRE DE 2021  PARTIDA 30. CAPÍTUO 01. PROGRAMA 01: SUBSECRETARÍA DE CIENCIA, TECNOLOGÍA, CONOCIMIENTO E INNOVACIÓN</vt:lpstr>
      <vt:lpstr>EJECUCIÓN ACUMULADA DE GASTOS A OCTUBRE DE 2021  PARTIDA 30. CAPÍTUO 01. PROGRAMA 02: FONDO DE INNOVACIÓN, CIENCIA Y TECNOLOGÍA</vt:lpstr>
      <vt:lpstr>EJECUCIÓN ACUMULADA DE GASTOS A OCTUBRE DE 2021  PARTIDA 30. CAPÍTUO 01. PROGRAMA 02: FONDO DE INNOVACIÓN, CIENCIA Y TECNOLOGÍA</vt:lpstr>
      <vt:lpstr>EJECUCIÓN ACUMULADA DE GASTOS A OCTUBRE DE 2021  PARTIDA 30. CAPÍTUO 01. PROGRAMA 03: SUBSECRETARÍA EJECUTIVA CONSEJO NACIONAL CTCI</vt:lpstr>
      <vt:lpstr>EJECUCIÓN ACUMULADA DE GASTOS A OCTUBRE DE 2021  PARTIDA 30. CAPÍTUO 02. PROGRAMA 01: AGENCIA NACIONAL DE INVESTIGACIÓN Y DESARROLLO</vt:lpstr>
      <vt:lpstr>EJECUCIÓN ACUMULADA DE GASTOS A OCTUBRE DE 2021  PARTIDA 30. CAPÍTUO 02. PROGRAMA 01: AGENCIA NACIONAL DE INVESTIGACIÓN Y DESARROLLO</vt:lpstr>
      <vt:lpstr>EJECUCIÓN ACUMULADA DE GASTOS A OCTUBRE DE 2021  PARTIDA 30. CAPÍTUO 02. PROGRAMA 02: INICIATIVA CIENTÍFICO MILENIO</vt:lpstr>
      <vt:lpstr>EJECUCIÓN ACUMULADA DE GASTOS A OCTUBRE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EDIAZ</cp:lastModifiedBy>
  <cp:revision>60</cp:revision>
  <dcterms:created xsi:type="dcterms:W3CDTF">2020-01-02T20:22:07Z</dcterms:created>
  <dcterms:modified xsi:type="dcterms:W3CDTF">2021-12-29T12:20:27Z</dcterms:modified>
</cp:coreProperties>
</file>