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27'!$D$31:$O$31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1E-4430-805C-C6629807D55B}"/>
            </c:ext>
          </c:extLst>
        </c:ser>
        <c:ser>
          <c:idx val="0"/>
          <c:order val="1"/>
          <c:tx>
            <c:strRef>
              <c:f>'Partida 27'!$C$32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27'!$D$32:$O$32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E-4430-805C-C6629807D55B}"/>
            </c:ext>
          </c:extLst>
        </c:ser>
        <c:ser>
          <c:idx val="1"/>
          <c:order val="2"/>
          <c:tx>
            <c:strRef>
              <c:f>'Partida 27'!$C$33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B1E-4430-805C-C6629807D55B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B1E-4430-805C-C6629807D55B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B1E-4430-805C-C6629807D55B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B1E-4430-805C-C6629807D55B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B1E-4430-805C-C6629807D55B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B1E-4430-805C-C6629807D55B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B1E-4430-805C-C6629807D55B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B1E-4430-805C-C6629807D55B}"/>
                </c:ext>
              </c:extLst>
            </c:dLbl>
            <c:dLbl>
              <c:idx val="8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B1E-4430-805C-C6629807D55B}"/>
                </c:ext>
              </c:extLst>
            </c:dLbl>
            <c:dLbl>
              <c:idx val="9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B1E-4430-805C-C6629807D5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27'!$D$33:$M$33</c:f>
              <c:numCache>
                <c:formatCode>0.0%</c:formatCode>
                <c:ptCount val="10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  <c:pt idx="4">
                  <c:v>6.7374707449346219E-2</c:v>
                </c:pt>
                <c:pt idx="5">
                  <c:v>8.5783204171626604E-2</c:v>
                </c:pt>
                <c:pt idx="6">
                  <c:v>0.20243467882753416</c:v>
                </c:pt>
                <c:pt idx="7">
                  <c:v>5.1952654158329961E-2</c:v>
                </c:pt>
                <c:pt idx="8">
                  <c:v>4.3038821554654223E-2</c:v>
                </c:pt>
                <c:pt idx="9">
                  <c:v>2.2839384003091476E-2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B1E-4430-805C-C6629807D5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27'!$D$25:$O$25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8D-4931-A1E3-5B0D11BA3031}"/>
            </c:ext>
          </c:extLst>
        </c:ser>
        <c:ser>
          <c:idx val="0"/>
          <c:order val="1"/>
          <c:tx>
            <c:strRef>
              <c:f>'Partida 27'!$C$26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27'!$D$26:$O$26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8D-4931-A1E3-5B0D11BA3031}"/>
            </c:ext>
          </c:extLst>
        </c:ser>
        <c:ser>
          <c:idx val="1"/>
          <c:order val="2"/>
          <c:tx>
            <c:strRef>
              <c:f>'Partida 27'!$C$27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A8D-4931-A1E3-5B0D11BA3031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A8D-4931-A1E3-5B0D11BA3031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A8D-4931-A1E3-5B0D11BA3031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A8D-4931-A1E3-5B0D11BA3031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A8D-4931-A1E3-5B0D11BA3031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A8D-4931-A1E3-5B0D11BA3031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A8D-4931-A1E3-5B0D11BA3031}"/>
                </c:ext>
              </c:extLst>
            </c:dLbl>
            <c:dLbl>
              <c:idx val="6"/>
              <c:layout>
                <c:manualLayout>
                  <c:x val="-7.5512405609492989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A8D-4931-A1E3-5B0D11BA3031}"/>
                </c:ext>
              </c:extLst>
            </c:dLbl>
            <c:dLbl>
              <c:idx val="7"/>
              <c:layout>
                <c:manualLayout>
                  <c:x val="-5.6094929881337727E-2"/>
                  <c:y val="-1.0522001754219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A8D-4931-A1E3-5B0D11BA3031}"/>
                </c:ext>
              </c:extLst>
            </c:dLbl>
            <c:dLbl>
              <c:idx val="8"/>
              <c:layout>
                <c:manualLayout>
                  <c:x val="-5.3937432578209356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A8D-4931-A1E3-5B0D11BA3031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A8D-4931-A1E3-5B0D11BA3031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A8D-4931-A1E3-5B0D11BA30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27'!$D$27:$M$27</c:f>
              <c:numCache>
                <c:formatCode>0.0%</c:formatCode>
                <c:ptCount val="10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  <c:pt idx="4">
                  <c:v>0.51296184280155721</c:v>
                </c:pt>
                <c:pt idx="5">
                  <c:v>0.59772388266510035</c:v>
                </c:pt>
                <c:pt idx="6">
                  <c:v>0.80015856149263453</c:v>
                </c:pt>
                <c:pt idx="7">
                  <c:v>0.85211121565096448</c:v>
                </c:pt>
                <c:pt idx="8">
                  <c:v>0.8951500372056187</c:v>
                </c:pt>
                <c:pt idx="9">
                  <c:v>0.91841918619189122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A8D-4931-A1E3-5B0D11BA30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29-12-2021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29-12-2021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6719" y="1176848"/>
            <a:ext cx="803741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609" y="2031132"/>
            <a:ext cx="803741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7EFE80-70F2-4211-A693-7D0A60959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572729"/>
              </p:ext>
            </p:extLst>
          </p:nvPr>
        </p:nvGraphicFramePr>
        <p:xfrm>
          <a:off x="516719" y="2362204"/>
          <a:ext cx="8031530" cy="2014099"/>
        </p:xfrm>
        <a:graphic>
          <a:graphicData uri="http://schemas.openxmlformats.org/drawingml/2006/table">
            <a:tbl>
              <a:tblPr/>
              <a:tblGrid>
                <a:gridCol w="258748">
                  <a:extLst>
                    <a:ext uri="{9D8B030D-6E8A-4147-A177-3AD203B41FA5}">
                      <a16:colId xmlns:a16="http://schemas.microsoft.com/office/drawing/2014/main" val="1035431928"/>
                    </a:ext>
                  </a:extLst>
                </a:gridCol>
                <a:gridCol w="258748">
                  <a:extLst>
                    <a:ext uri="{9D8B030D-6E8A-4147-A177-3AD203B41FA5}">
                      <a16:colId xmlns:a16="http://schemas.microsoft.com/office/drawing/2014/main" val="1893852511"/>
                    </a:ext>
                  </a:extLst>
                </a:gridCol>
                <a:gridCol w="258748">
                  <a:extLst>
                    <a:ext uri="{9D8B030D-6E8A-4147-A177-3AD203B41FA5}">
                      <a16:colId xmlns:a16="http://schemas.microsoft.com/office/drawing/2014/main" val="3416090996"/>
                    </a:ext>
                  </a:extLst>
                </a:gridCol>
                <a:gridCol w="3229171">
                  <a:extLst>
                    <a:ext uri="{9D8B030D-6E8A-4147-A177-3AD203B41FA5}">
                      <a16:colId xmlns:a16="http://schemas.microsoft.com/office/drawing/2014/main" val="897046295"/>
                    </a:ext>
                  </a:extLst>
                </a:gridCol>
                <a:gridCol w="693444">
                  <a:extLst>
                    <a:ext uri="{9D8B030D-6E8A-4147-A177-3AD203B41FA5}">
                      <a16:colId xmlns:a16="http://schemas.microsoft.com/office/drawing/2014/main" val="1736164122"/>
                    </a:ext>
                  </a:extLst>
                </a:gridCol>
                <a:gridCol w="693444">
                  <a:extLst>
                    <a:ext uri="{9D8B030D-6E8A-4147-A177-3AD203B41FA5}">
                      <a16:colId xmlns:a16="http://schemas.microsoft.com/office/drawing/2014/main" val="1037877524"/>
                    </a:ext>
                  </a:extLst>
                </a:gridCol>
                <a:gridCol w="693444">
                  <a:extLst>
                    <a:ext uri="{9D8B030D-6E8A-4147-A177-3AD203B41FA5}">
                      <a16:colId xmlns:a16="http://schemas.microsoft.com/office/drawing/2014/main" val="3171866282"/>
                    </a:ext>
                  </a:extLst>
                </a:gridCol>
                <a:gridCol w="693444">
                  <a:extLst>
                    <a:ext uri="{9D8B030D-6E8A-4147-A177-3AD203B41FA5}">
                      <a16:colId xmlns:a16="http://schemas.microsoft.com/office/drawing/2014/main" val="3537323344"/>
                    </a:ext>
                  </a:extLst>
                </a:gridCol>
                <a:gridCol w="631345">
                  <a:extLst>
                    <a:ext uri="{9D8B030D-6E8A-4147-A177-3AD203B41FA5}">
                      <a16:colId xmlns:a16="http://schemas.microsoft.com/office/drawing/2014/main" val="1437900179"/>
                    </a:ext>
                  </a:extLst>
                </a:gridCol>
                <a:gridCol w="620994">
                  <a:extLst>
                    <a:ext uri="{9D8B030D-6E8A-4147-A177-3AD203B41FA5}">
                      <a16:colId xmlns:a16="http://schemas.microsoft.com/office/drawing/2014/main" val="800572555"/>
                    </a:ext>
                  </a:extLst>
                </a:gridCol>
              </a:tblGrid>
              <a:tr h="121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304163"/>
                  </a:ext>
                </a:extLst>
              </a:tr>
              <a:tr h="372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44524"/>
                  </a:ext>
                </a:extLst>
              </a:tr>
              <a:tr h="1596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19.590.605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18.768.932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11561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094164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29.243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06334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18.427.491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349378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17.731.701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133951"/>
                  </a:ext>
                </a:extLst>
              </a:tr>
              <a:tr h="14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16.628.358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825905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1.103.343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224602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695.790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378821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695.790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84530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60513,0%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622262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60513,0%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49090"/>
                  </a:ext>
                </a:extLst>
              </a:tr>
              <a:tr h="121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032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2483" y="114571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00604"/>
              </p:ext>
            </p:extLst>
          </p:nvPr>
        </p:nvGraphicFramePr>
        <p:xfrm>
          <a:off x="437690" y="2132856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372852"/>
              </p:ext>
            </p:extLst>
          </p:nvPr>
        </p:nvGraphicFramePr>
        <p:xfrm>
          <a:off x="4609281" y="2132855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68197" y="1187399"/>
            <a:ext cx="794579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42116"/>
              </p:ext>
            </p:extLst>
          </p:nvPr>
        </p:nvGraphicFramePr>
        <p:xfrm>
          <a:off x="663653" y="2276872"/>
          <a:ext cx="7945794" cy="3698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539" y="1199492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140320"/>
              </p:ext>
            </p:extLst>
          </p:nvPr>
        </p:nvGraphicFramePr>
        <p:xfrm>
          <a:off x="515540" y="2276872"/>
          <a:ext cx="7992888" cy="3833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1196753"/>
            <a:ext cx="7993510" cy="60314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5195" y="1871906"/>
            <a:ext cx="8090869" cy="26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D7AC22-3701-477D-94A8-6C9D1CD14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165068"/>
              </p:ext>
            </p:extLst>
          </p:nvPr>
        </p:nvGraphicFramePr>
        <p:xfrm>
          <a:off x="548641" y="2209439"/>
          <a:ext cx="7993510" cy="1782141"/>
        </p:xfrm>
        <a:graphic>
          <a:graphicData uri="http://schemas.openxmlformats.org/drawingml/2006/table">
            <a:tbl>
              <a:tblPr/>
              <a:tblGrid>
                <a:gridCol w="286711">
                  <a:extLst>
                    <a:ext uri="{9D8B030D-6E8A-4147-A177-3AD203B41FA5}">
                      <a16:colId xmlns:a16="http://schemas.microsoft.com/office/drawing/2014/main" val="2091149712"/>
                    </a:ext>
                  </a:extLst>
                </a:gridCol>
                <a:gridCol w="3234103">
                  <a:extLst>
                    <a:ext uri="{9D8B030D-6E8A-4147-A177-3AD203B41FA5}">
                      <a16:colId xmlns:a16="http://schemas.microsoft.com/office/drawing/2014/main" val="320565520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2164372565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1382693497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3902285888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1451303967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3310721341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3661682998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992917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42645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66.094.033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60.702.028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2060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16.631.469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14.091.510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7495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4.094.806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2.455.036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68677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445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43.658.043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-523.771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42.518.085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0536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16394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07164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1.431.951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49377,6%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58925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511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1140661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788364"/>
            <a:ext cx="7992888" cy="2570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DD042E-296F-4DDE-8DE0-CE0FB9AD7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005688"/>
              </p:ext>
            </p:extLst>
          </p:nvPr>
        </p:nvGraphicFramePr>
        <p:xfrm>
          <a:off x="539552" y="2102060"/>
          <a:ext cx="7992888" cy="1230589"/>
        </p:xfrm>
        <a:graphic>
          <a:graphicData uri="http://schemas.openxmlformats.org/drawingml/2006/table">
            <a:tbl>
              <a:tblPr/>
              <a:tblGrid>
                <a:gridCol w="277146">
                  <a:extLst>
                    <a:ext uri="{9D8B030D-6E8A-4147-A177-3AD203B41FA5}">
                      <a16:colId xmlns:a16="http://schemas.microsoft.com/office/drawing/2014/main" val="2690254258"/>
                    </a:ext>
                  </a:extLst>
                </a:gridCol>
                <a:gridCol w="277146">
                  <a:extLst>
                    <a:ext uri="{9D8B030D-6E8A-4147-A177-3AD203B41FA5}">
                      <a16:colId xmlns:a16="http://schemas.microsoft.com/office/drawing/2014/main" val="2997447092"/>
                    </a:ext>
                  </a:extLst>
                </a:gridCol>
                <a:gridCol w="3126206">
                  <a:extLst>
                    <a:ext uri="{9D8B030D-6E8A-4147-A177-3AD203B41FA5}">
                      <a16:colId xmlns:a16="http://schemas.microsoft.com/office/drawing/2014/main" val="279019073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4069256409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284371102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314807405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373650273"/>
                    </a:ext>
                  </a:extLst>
                </a:gridCol>
                <a:gridCol w="676236">
                  <a:extLst>
                    <a:ext uri="{9D8B030D-6E8A-4147-A177-3AD203B41FA5}">
                      <a16:colId xmlns:a16="http://schemas.microsoft.com/office/drawing/2014/main" val="4129822787"/>
                    </a:ext>
                  </a:extLst>
                </a:gridCol>
                <a:gridCol w="665150">
                  <a:extLst>
                    <a:ext uri="{9D8B030D-6E8A-4147-A177-3AD203B41FA5}">
                      <a16:colId xmlns:a16="http://schemas.microsoft.com/office/drawing/2014/main" val="209308920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194388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294060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7.560.262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6.056.594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66833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59.368.714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55.341.224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45142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26.034.774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931.264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23.364.275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0734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13.743.335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-213.403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13.208.017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77244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18.768.932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55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1093" y="1187862"/>
            <a:ext cx="806176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093" y="2088313"/>
            <a:ext cx="8080038" cy="257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482B611-C014-4161-A8A4-A109665CE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855243"/>
              </p:ext>
            </p:extLst>
          </p:nvPr>
        </p:nvGraphicFramePr>
        <p:xfrm>
          <a:off x="519677" y="2438615"/>
          <a:ext cx="8061767" cy="2711717"/>
        </p:xfrm>
        <a:graphic>
          <a:graphicData uri="http://schemas.openxmlformats.org/drawingml/2006/table">
            <a:tbl>
              <a:tblPr/>
              <a:tblGrid>
                <a:gridCol w="270167">
                  <a:extLst>
                    <a:ext uri="{9D8B030D-6E8A-4147-A177-3AD203B41FA5}">
                      <a16:colId xmlns:a16="http://schemas.microsoft.com/office/drawing/2014/main" val="745070730"/>
                    </a:ext>
                  </a:extLst>
                </a:gridCol>
                <a:gridCol w="270167">
                  <a:extLst>
                    <a:ext uri="{9D8B030D-6E8A-4147-A177-3AD203B41FA5}">
                      <a16:colId xmlns:a16="http://schemas.microsoft.com/office/drawing/2014/main" val="904124282"/>
                    </a:ext>
                  </a:extLst>
                </a:gridCol>
                <a:gridCol w="270167">
                  <a:extLst>
                    <a:ext uri="{9D8B030D-6E8A-4147-A177-3AD203B41FA5}">
                      <a16:colId xmlns:a16="http://schemas.microsoft.com/office/drawing/2014/main" val="1371311345"/>
                    </a:ext>
                  </a:extLst>
                </a:gridCol>
                <a:gridCol w="3047477">
                  <a:extLst>
                    <a:ext uri="{9D8B030D-6E8A-4147-A177-3AD203B41FA5}">
                      <a16:colId xmlns:a16="http://schemas.microsoft.com/office/drawing/2014/main" val="1275891932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528590618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1363855109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40961117"/>
                    </a:ext>
                  </a:extLst>
                </a:gridCol>
                <a:gridCol w="724046">
                  <a:extLst>
                    <a:ext uri="{9D8B030D-6E8A-4147-A177-3AD203B41FA5}">
                      <a16:colId xmlns:a16="http://schemas.microsoft.com/office/drawing/2014/main" val="174004108"/>
                    </a:ext>
                  </a:extLst>
                </a:gridCol>
                <a:gridCol w="659206">
                  <a:extLst>
                    <a:ext uri="{9D8B030D-6E8A-4147-A177-3AD203B41FA5}">
                      <a16:colId xmlns:a16="http://schemas.microsoft.com/office/drawing/2014/main" val="982936162"/>
                    </a:ext>
                  </a:extLst>
                </a:gridCol>
                <a:gridCol w="648399">
                  <a:extLst>
                    <a:ext uri="{9D8B030D-6E8A-4147-A177-3AD203B41FA5}">
                      <a16:colId xmlns:a16="http://schemas.microsoft.com/office/drawing/2014/main" val="2214180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89535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2744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7.560.262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6.056.594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3793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5.132.373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4.323.078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24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863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63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6742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6614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1131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41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098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9803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006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35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317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24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9189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9121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360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4433" y="1118797"/>
            <a:ext cx="79757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768" y="199689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F82E42-C8E5-48F6-8254-99A50BDA6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30324"/>
              </p:ext>
            </p:extLst>
          </p:nvPr>
        </p:nvGraphicFramePr>
        <p:xfrm>
          <a:off x="589267" y="2331020"/>
          <a:ext cx="7991300" cy="2477655"/>
        </p:xfrm>
        <a:graphic>
          <a:graphicData uri="http://schemas.openxmlformats.org/drawingml/2006/table">
            <a:tbl>
              <a:tblPr/>
              <a:tblGrid>
                <a:gridCol w="267806">
                  <a:extLst>
                    <a:ext uri="{9D8B030D-6E8A-4147-A177-3AD203B41FA5}">
                      <a16:colId xmlns:a16="http://schemas.microsoft.com/office/drawing/2014/main" val="312876667"/>
                    </a:ext>
                  </a:extLst>
                </a:gridCol>
                <a:gridCol w="267806">
                  <a:extLst>
                    <a:ext uri="{9D8B030D-6E8A-4147-A177-3AD203B41FA5}">
                      <a16:colId xmlns:a16="http://schemas.microsoft.com/office/drawing/2014/main" val="3864944592"/>
                    </a:ext>
                  </a:extLst>
                </a:gridCol>
                <a:gridCol w="267806">
                  <a:extLst>
                    <a:ext uri="{9D8B030D-6E8A-4147-A177-3AD203B41FA5}">
                      <a16:colId xmlns:a16="http://schemas.microsoft.com/office/drawing/2014/main" val="1759738723"/>
                    </a:ext>
                  </a:extLst>
                </a:gridCol>
                <a:gridCol w="3020839">
                  <a:extLst>
                    <a:ext uri="{9D8B030D-6E8A-4147-A177-3AD203B41FA5}">
                      <a16:colId xmlns:a16="http://schemas.microsoft.com/office/drawing/2014/main" val="838794555"/>
                    </a:ext>
                  </a:extLst>
                </a:gridCol>
                <a:gridCol w="717717">
                  <a:extLst>
                    <a:ext uri="{9D8B030D-6E8A-4147-A177-3AD203B41FA5}">
                      <a16:colId xmlns:a16="http://schemas.microsoft.com/office/drawing/2014/main" val="1916537815"/>
                    </a:ext>
                  </a:extLst>
                </a:gridCol>
                <a:gridCol w="717717">
                  <a:extLst>
                    <a:ext uri="{9D8B030D-6E8A-4147-A177-3AD203B41FA5}">
                      <a16:colId xmlns:a16="http://schemas.microsoft.com/office/drawing/2014/main" val="907202077"/>
                    </a:ext>
                  </a:extLst>
                </a:gridCol>
                <a:gridCol w="717717">
                  <a:extLst>
                    <a:ext uri="{9D8B030D-6E8A-4147-A177-3AD203B41FA5}">
                      <a16:colId xmlns:a16="http://schemas.microsoft.com/office/drawing/2014/main" val="3087665539"/>
                    </a:ext>
                  </a:extLst>
                </a:gridCol>
                <a:gridCol w="717717">
                  <a:extLst>
                    <a:ext uri="{9D8B030D-6E8A-4147-A177-3AD203B41FA5}">
                      <a16:colId xmlns:a16="http://schemas.microsoft.com/office/drawing/2014/main" val="3075756357"/>
                    </a:ext>
                  </a:extLst>
                </a:gridCol>
                <a:gridCol w="653443">
                  <a:extLst>
                    <a:ext uri="{9D8B030D-6E8A-4147-A177-3AD203B41FA5}">
                      <a16:colId xmlns:a16="http://schemas.microsoft.com/office/drawing/2014/main" val="3323809627"/>
                    </a:ext>
                  </a:extLst>
                </a:gridCol>
                <a:gridCol w="642732">
                  <a:extLst>
                    <a:ext uri="{9D8B030D-6E8A-4147-A177-3AD203B41FA5}">
                      <a16:colId xmlns:a16="http://schemas.microsoft.com/office/drawing/2014/main" val="3811521590"/>
                    </a:ext>
                  </a:extLst>
                </a:gridCol>
              </a:tblGrid>
              <a:tr h="127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77945"/>
                  </a:ext>
                </a:extLst>
              </a:tr>
              <a:tr h="391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681607"/>
                  </a:ext>
                </a:extLst>
              </a:tr>
              <a:tr h="1678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26.034.774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23.364.275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39085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11.308.908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9.661.782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522677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2.067.842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955507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11.935.191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11.683.845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027784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11.935.191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11.683.845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25743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9.041.360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757395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696774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428258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350387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9595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630975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888017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457306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220868"/>
                  </a:ext>
                </a:extLst>
              </a:tr>
              <a:tr h="127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79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375" y="1136317"/>
            <a:ext cx="81012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374" y="1783902"/>
            <a:ext cx="811284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E7B5741-0ACA-404E-A47F-42E8EDD67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492437"/>
              </p:ext>
            </p:extLst>
          </p:nvPr>
        </p:nvGraphicFramePr>
        <p:xfrm>
          <a:off x="523517" y="2149027"/>
          <a:ext cx="8101250" cy="2219498"/>
        </p:xfrm>
        <a:graphic>
          <a:graphicData uri="http://schemas.openxmlformats.org/drawingml/2006/table">
            <a:tbl>
              <a:tblPr/>
              <a:tblGrid>
                <a:gridCol w="271490">
                  <a:extLst>
                    <a:ext uri="{9D8B030D-6E8A-4147-A177-3AD203B41FA5}">
                      <a16:colId xmlns:a16="http://schemas.microsoft.com/office/drawing/2014/main" val="1436451335"/>
                    </a:ext>
                  </a:extLst>
                </a:gridCol>
                <a:gridCol w="271490">
                  <a:extLst>
                    <a:ext uri="{9D8B030D-6E8A-4147-A177-3AD203B41FA5}">
                      <a16:colId xmlns:a16="http://schemas.microsoft.com/office/drawing/2014/main" val="2735687218"/>
                    </a:ext>
                  </a:extLst>
                </a:gridCol>
                <a:gridCol w="271490">
                  <a:extLst>
                    <a:ext uri="{9D8B030D-6E8A-4147-A177-3AD203B41FA5}">
                      <a16:colId xmlns:a16="http://schemas.microsoft.com/office/drawing/2014/main" val="161447815"/>
                    </a:ext>
                  </a:extLst>
                </a:gridCol>
                <a:gridCol w="3062402">
                  <a:extLst>
                    <a:ext uri="{9D8B030D-6E8A-4147-A177-3AD203B41FA5}">
                      <a16:colId xmlns:a16="http://schemas.microsoft.com/office/drawing/2014/main" val="1462669026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4064691024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1354840168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1950109128"/>
                    </a:ext>
                  </a:extLst>
                </a:gridCol>
                <a:gridCol w="727592">
                  <a:extLst>
                    <a:ext uri="{9D8B030D-6E8A-4147-A177-3AD203B41FA5}">
                      <a16:colId xmlns:a16="http://schemas.microsoft.com/office/drawing/2014/main" val="4198792592"/>
                    </a:ext>
                  </a:extLst>
                </a:gridCol>
                <a:gridCol w="662435">
                  <a:extLst>
                    <a:ext uri="{9D8B030D-6E8A-4147-A177-3AD203B41FA5}">
                      <a16:colId xmlns:a16="http://schemas.microsoft.com/office/drawing/2014/main" val="3075754271"/>
                    </a:ext>
                  </a:extLst>
                </a:gridCol>
                <a:gridCol w="651575">
                  <a:extLst>
                    <a:ext uri="{9D8B030D-6E8A-4147-A177-3AD203B41FA5}">
                      <a16:colId xmlns:a16="http://schemas.microsoft.com/office/drawing/2014/main" val="433490644"/>
                    </a:ext>
                  </a:extLst>
                </a:gridCol>
              </a:tblGrid>
              <a:tr h="127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6914"/>
                  </a:ext>
                </a:extLst>
              </a:tr>
              <a:tr h="391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61577"/>
                  </a:ext>
                </a:extLst>
              </a:tr>
              <a:tr h="167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13.743.335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13.208.017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819037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19212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51158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13.018.090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961060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4.171.929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390790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4.021.809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603085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253031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38818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163175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67440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10969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73962"/>
                  </a:ext>
                </a:extLst>
              </a:tr>
              <a:tr h="12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6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1547</Words>
  <Application>Microsoft Office PowerPoint</Application>
  <PresentationFormat>Presentación en pantalla (4:3)</PresentationFormat>
  <Paragraphs>831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Verdana</vt:lpstr>
      <vt:lpstr>2_Tema de Office</vt:lpstr>
      <vt:lpstr>EJECUCIÓN ACUMULADA DE GASTOS PRESUPUESTARIOS AL MES DE OCTUBRE DE 2021 PARTIDA 27: MINISTERIO DE LA MUJER Y LA EQUIDAD DE GÉNERO</vt:lpstr>
      <vt:lpstr>EJECUCIÓN ACUMULADA DE GASTOS A OCTUBRE DE 2021  PARTIDA 27 MINISTERIO DE LA MUJER Y EQUIDAD DE GÉNERO</vt:lpstr>
      <vt:lpstr>Presentación de PowerPoint</vt:lpstr>
      <vt:lpstr>Presentación de PowerPoint</vt:lpstr>
      <vt:lpstr>EJECUCIÓN ACUMULADA DE GASTOS A OCTUBRE DE 2021  PARTIDA 27 MINISTERIO DE LA MUJER Y EQUIDAD DE GÉNERO</vt:lpstr>
      <vt:lpstr>EJECUCIÓN ACUMULADA DE GASTOS A OCTUBRE DE 2021  PARTIDA 27 RESUMEN POR CAPÍTULOS</vt:lpstr>
      <vt:lpstr>EJECUCIÓN ACUMULADA DE GASTOS A OCTUBRE DE 2021  PARTIDA 27. CAPÍTULO 01. PROGRAMA 01:  SUBSECRETARÍA DE LA MUJER Y LA EQUIDAD DE GÉNERO</vt:lpstr>
      <vt:lpstr>EJECUCIÓN ACUMULADA DE GASTOS A OCTUBRE DE 2021  PARTIDA 27. CAPÍTULO 02. PROGRAMA 01:  SERVICIO NACIONAL DE LA MUJER Y LA EQUIDAD DE GÉNERO</vt:lpstr>
      <vt:lpstr>EJECUCIÓN ACUMULADA DE GASTOS A OCTUBRE DE 2021  PARTIDA 27. CAPÍTULO 02. PROGRAMA 02:  MUJER Y TRABAJO </vt:lpstr>
      <vt:lpstr>EJECUCIÓN ACUMULADA DE GASTOS A OCTUBRE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262</cp:revision>
  <cp:lastPrinted>2019-10-06T20:09:36Z</cp:lastPrinted>
  <dcterms:created xsi:type="dcterms:W3CDTF">2016-06-23T13:38:47Z</dcterms:created>
  <dcterms:modified xsi:type="dcterms:W3CDTF">2021-12-29T12:17:41Z</dcterms:modified>
</cp:coreProperties>
</file>