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310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25'!$D$33:$M$33</c:f>
              <c:numCache>
                <c:formatCode>0.0%</c:formatCode>
                <c:ptCount val="10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  <c:pt idx="4">
                  <c:v>0.36029716708988652</c:v>
                </c:pt>
                <c:pt idx="5">
                  <c:v>0.45905571943948531</c:v>
                </c:pt>
                <c:pt idx="6">
                  <c:v>0.51887533738505032</c:v>
                </c:pt>
                <c:pt idx="7">
                  <c:v>0.58716016777573543</c:v>
                </c:pt>
                <c:pt idx="8">
                  <c:v>0.6919855442450592</c:v>
                </c:pt>
                <c:pt idx="9">
                  <c:v>0.76129530606758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1634296"/>
        <c:axId val="521632336"/>
      </c:lineChart>
      <c:catAx>
        <c:axId val="52163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1632336"/>
        <c:crosses val="autoZero"/>
        <c:auto val="1"/>
        <c:lblAlgn val="ctr"/>
        <c:lblOffset val="100"/>
        <c:tickLblSkip val="1"/>
        <c:noMultiLvlLbl val="0"/>
      </c:catAx>
      <c:valAx>
        <c:axId val="5216323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1634296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25'!$D$37:$M$37</c:f>
              <c:numCache>
                <c:formatCode>0.0%</c:formatCode>
                <c:ptCount val="10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  <c:pt idx="4">
                  <c:v>6.1397565589017093E-2</c:v>
                </c:pt>
                <c:pt idx="5">
                  <c:v>9.9497274329159585E-2</c:v>
                </c:pt>
                <c:pt idx="6">
                  <c:v>6.5439026847269183E-2</c:v>
                </c:pt>
                <c:pt idx="7">
                  <c:v>6.8284830390685156E-2</c:v>
                </c:pt>
                <c:pt idx="8">
                  <c:v>0.10482537646932373</c:v>
                </c:pt>
                <c:pt idx="9">
                  <c:v>7.0298818058162862E-2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17119688"/>
        <c:axId val="517118512"/>
      </c:barChart>
      <c:catAx>
        <c:axId val="5171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7118512"/>
        <c:crosses val="autoZero"/>
        <c:auto val="0"/>
        <c:lblAlgn val="ctr"/>
        <c:lblOffset val="100"/>
        <c:noMultiLvlLbl val="0"/>
      </c:catAx>
      <c:valAx>
        <c:axId val="51711851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17119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0466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0876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2610" y="134231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903" y="195986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749983"/>
              </p:ext>
            </p:extLst>
          </p:nvPr>
        </p:nvGraphicFramePr>
        <p:xfrm>
          <a:off x="582941" y="2236921"/>
          <a:ext cx="7860248" cy="3898759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3"/>
                <a:gridCol w="771382"/>
                <a:gridCol w="589251"/>
                <a:gridCol w="728528"/>
                <a:gridCol w="871376"/>
              </a:tblGrid>
              <a:tr h="174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11.113.012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9.573.743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4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42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1456827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6551" y="2194641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80007"/>
              </p:ext>
            </p:extLst>
          </p:nvPr>
        </p:nvGraphicFramePr>
        <p:xfrm>
          <a:off x="597544" y="2422313"/>
          <a:ext cx="7869563" cy="3640595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7"/>
                <a:gridCol w="831292"/>
                <a:gridCol w="842376"/>
                <a:gridCol w="901490"/>
              </a:tblGrid>
              <a:tr h="218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11.142.048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6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9194" y="139602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793" y="1705893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881342"/>
              </p:ext>
            </p:extLst>
          </p:nvPr>
        </p:nvGraphicFramePr>
        <p:xfrm>
          <a:off x="421821" y="2268339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71599" y="1473587"/>
            <a:ext cx="74888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821657"/>
              </p:ext>
            </p:extLst>
          </p:nvPr>
        </p:nvGraphicFramePr>
        <p:xfrm>
          <a:off x="971600" y="2348880"/>
          <a:ext cx="74888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6" y="1268760"/>
            <a:ext cx="79807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569556"/>
              </p:ext>
            </p:extLst>
          </p:nvPr>
        </p:nvGraphicFramePr>
        <p:xfrm>
          <a:off x="479716" y="1988840"/>
          <a:ext cx="7980716" cy="4367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3283" y="1368480"/>
            <a:ext cx="7416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3283" y="6309320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3283" y="206413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85086"/>
              </p:ext>
            </p:extLst>
          </p:nvPr>
        </p:nvGraphicFramePr>
        <p:xfrm>
          <a:off x="713284" y="2396367"/>
          <a:ext cx="7416824" cy="3846032"/>
        </p:xfrm>
        <a:graphic>
          <a:graphicData uri="http://schemas.openxmlformats.org/drawingml/2006/table">
            <a:tbl>
              <a:tblPr/>
              <a:tblGrid>
                <a:gridCol w="387706"/>
                <a:gridCol w="2884535"/>
                <a:gridCol w="852954"/>
                <a:gridCol w="872340"/>
                <a:gridCol w="728888"/>
                <a:gridCol w="883971"/>
                <a:gridCol w="806430"/>
              </a:tblGrid>
              <a:tr h="336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3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65.331.895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37.136.407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4.947.455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8.147.512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3.432.302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21" y="1461489"/>
            <a:ext cx="82005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24621" y="2530691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24621" y="599122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28221"/>
              </p:ext>
            </p:extLst>
          </p:nvPr>
        </p:nvGraphicFramePr>
        <p:xfrm>
          <a:off x="424621" y="2943183"/>
          <a:ext cx="8201586" cy="2790074"/>
        </p:xfrm>
        <a:graphic>
          <a:graphicData uri="http://schemas.openxmlformats.org/drawingml/2006/table">
            <a:tbl>
              <a:tblPr/>
              <a:tblGrid>
                <a:gridCol w="418449"/>
                <a:gridCol w="418449"/>
                <a:gridCol w="2661331"/>
                <a:gridCol w="920586"/>
                <a:gridCol w="903848"/>
                <a:gridCol w="870373"/>
                <a:gridCol w="987537"/>
                <a:gridCol w="1021013"/>
              </a:tblGrid>
              <a:tr h="37554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50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59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36.582.873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25.180.020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2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98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11.142.048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0924" y="6603982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0924" y="1312811"/>
            <a:ext cx="81822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5919" y="18708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61587" y="1905315"/>
            <a:ext cx="2132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00" b="1" dirty="0"/>
              <a:t>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38785"/>
              </p:ext>
            </p:extLst>
          </p:nvPr>
        </p:nvGraphicFramePr>
        <p:xfrm>
          <a:off x="460925" y="2151537"/>
          <a:ext cx="8182238" cy="4374156"/>
        </p:xfrm>
        <a:graphic>
          <a:graphicData uri="http://schemas.openxmlformats.org/drawingml/2006/table">
            <a:tbl>
              <a:tblPr/>
              <a:tblGrid>
                <a:gridCol w="298186"/>
                <a:gridCol w="298186"/>
                <a:gridCol w="298186"/>
                <a:gridCol w="3363545"/>
                <a:gridCol w="799140"/>
                <a:gridCol w="799140"/>
                <a:gridCol w="799140"/>
                <a:gridCol w="799140"/>
                <a:gridCol w="727575"/>
              </a:tblGrid>
              <a:tr h="154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36.582.873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25.180.020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16.670.489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14.250.759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2.983.578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2.422.785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9.751.779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5.761.587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9.496.081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5.507.395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459.442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3.011.541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198.358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343.432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784.443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393.886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120.446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229.562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03745" y="1281152"/>
            <a:ext cx="825443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405" y="6604060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12563" y="19110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872245"/>
            <a:ext cx="21328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50" b="1" dirty="0"/>
              <a:t>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72846"/>
              </p:ext>
            </p:extLst>
          </p:nvPr>
        </p:nvGraphicFramePr>
        <p:xfrm>
          <a:off x="412561" y="2154825"/>
          <a:ext cx="8245617" cy="4449234"/>
        </p:xfrm>
        <a:graphic>
          <a:graphicData uri="http://schemas.openxmlformats.org/drawingml/2006/table">
            <a:tbl>
              <a:tblPr/>
              <a:tblGrid>
                <a:gridCol w="300496"/>
                <a:gridCol w="300496"/>
                <a:gridCol w="300496"/>
                <a:gridCol w="3389598"/>
                <a:gridCol w="805330"/>
                <a:gridCol w="805330"/>
                <a:gridCol w="805330"/>
                <a:gridCol w="805330"/>
                <a:gridCol w="733211"/>
              </a:tblGrid>
              <a:tr h="148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0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223.992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221.255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2.383.625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2.383.625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5504" y="1419772"/>
            <a:ext cx="786024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AMBIENTAL FET COVID-19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314" y="242395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30757"/>
              </p:ext>
            </p:extLst>
          </p:nvPr>
        </p:nvGraphicFramePr>
        <p:xfrm>
          <a:off x="525505" y="2793234"/>
          <a:ext cx="7860248" cy="3040827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2"/>
                <a:gridCol w="771382"/>
                <a:gridCol w="589251"/>
                <a:gridCol w="728528"/>
                <a:gridCol w="871377"/>
              </a:tblGrid>
              <a:tr h="2766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72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4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31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1644</Words>
  <Application>Microsoft Office PowerPoint</Application>
  <PresentationFormat>Presentación en pantalla (4:3)</PresentationFormat>
  <Paragraphs>957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OCTUBRE DE 2021 PARTIDA 25: MINISTERIO DE MEDIO AMBIENTE</vt:lpstr>
      <vt:lpstr>EJECUCIÓN PRESUPUESTARIA DE GASTOS ACUMULADA A OCTUBRE DE 2021 PARTIDA 25 MINISTERIO DEL MEDIO AMBIENTE</vt:lpstr>
      <vt:lpstr>EJECUCIÓN PRESUPUESTARIA DE GASTOS ACUMULADA A OCTUBRE DE 2021 PARTIDA 25 MINISTERIO DEL MEDIO AMBIENTE</vt:lpstr>
      <vt:lpstr>COMPORTAMIENTO DE LA EJECUCIÓN ACUMULADA DE GASTOS A OCTUBRE DE 2021 PARTIDA 25 MINISTERIO DE MEDIO AMBIENTE</vt:lpstr>
      <vt:lpstr>EJECUCIÓN ACUMULADA DE GASTOS A OCTUBRE DE 2021 PARTIDA 25 MINISTERIO DEL MEDIO AMBIENTE</vt:lpstr>
      <vt:lpstr>EJECUCIÓN PRESUPUESTARIA DE GASTOS ACUMULADA A OCTUBRE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280</cp:revision>
  <cp:lastPrinted>2019-06-06T21:54:24Z</cp:lastPrinted>
  <dcterms:created xsi:type="dcterms:W3CDTF">2016-06-23T13:38:47Z</dcterms:created>
  <dcterms:modified xsi:type="dcterms:W3CDTF">2022-01-09T00:58:23Z</dcterms:modified>
</cp:coreProperties>
</file>