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864953912853277E-2"/>
          <c:y val="0.24738743704425831"/>
          <c:w val="0.91450753915500704"/>
          <c:h val="0.52093588569405447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80543739559187144"/>
          <c:w val="0.95292536611594059"/>
          <c:h val="0.176902779853348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24'!$D$21:$O$21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24'!$D$22:$O$22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402385589849755E-2"/>
                  <c:y val="5.0001899402000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6677833996378302E-2"/>
                  <c:y val="8.6408616367855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1342310309582658E-3"/>
                  <c:y val="6.400020865072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35-40A0-97EB-E8586AD8393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'[24.xlsx]Partida 24'!$D$20:$O$20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24'!$D$23:$M$23</c:f>
              <c:numCache>
                <c:formatCode>0.0%</c:formatCode>
                <c:ptCount val="10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  <c:pt idx="3">
                  <c:v>0.23227069012567542</c:v>
                </c:pt>
                <c:pt idx="4">
                  <c:v>0.30538132922223371</c:v>
                </c:pt>
                <c:pt idx="5">
                  <c:v>0.39210920733060473</c:v>
                </c:pt>
                <c:pt idx="6">
                  <c:v>0.56552757871674297</c:v>
                </c:pt>
                <c:pt idx="7">
                  <c:v>0.62034966584531182</c:v>
                </c:pt>
                <c:pt idx="8">
                  <c:v>0.70947302809732748</c:v>
                </c:pt>
                <c:pt idx="9">
                  <c:v>0.79250962316909601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352944"/>
        <c:axId val="464807448"/>
      </c:lineChart>
      <c:catAx>
        <c:axId val="28335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4807448"/>
        <c:crosses val="autoZero"/>
        <c:auto val="1"/>
        <c:lblAlgn val="ctr"/>
        <c:lblOffset val="100"/>
        <c:noMultiLvlLbl val="0"/>
      </c:catAx>
      <c:valAx>
        <c:axId val="4648074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833529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24'!$D$28:$O$28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24'!$D$29:$O$29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24'!$D$30:$M$30</c:f>
              <c:numCache>
                <c:formatCode>0.0%</c:formatCode>
                <c:ptCount val="10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  <c:pt idx="3">
                  <c:v>6.2010725163897072E-2</c:v>
                </c:pt>
                <c:pt idx="4">
                  <c:v>7.6678514028479861E-2</c:v>
                </c:pt>
                <c:pt idx="5">
                  <c:v>8.6405068754549688E-2</c:v>
                </c:pt>
                <c:pt idx="6">
                  <c:v>0.17419516316571421</c:v>
                </c:pt>
                <c:pt idx="7">
                  <c:v>7.5263108517548513E-2</c:v>
                </c:pt>
                <c:pt idx="8">
                  <c:v>8.9123362252015642E-2</c:v>
                </c:pt>
                <c:pt idx="9">
                  <c:v>8.2237530560124242E-2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4030240"/>
        <c:axId val="514030632"/>
      </c:barChart>
      <c:catAx>
        <c:axId val="51403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4030632"/>
        <c:crosses val="autoZero"/>
        <c:auto val="1"/>
        <c:lblAlgn val="ctr"/>
        <c:lblOffset val="100"/>
        <c:noMultiLvlLbl val="0"/>
      </c:catAx>
      <c:valAx>
        <c:axId val="5140306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403024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9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44107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67895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023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23" y="196644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37535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409335"/>
              </p:ext>
            </p:extLst>
          </p:nvPr>
        </p:nvGraphicFramePr>
        <p:xfrm>
          <a:off x="518861" y="2255418"/>
          <a:ext cx="8167938" cy="3991020"/>
        </p:xfrm>
        <a:graphic>
          <a:graphicData uri="http://schemas.openxmlformats.org/drawingml/2006/table">
            <a:tbl>
              <a:tblPr/>
              <a:tblGrid>
                <a:gridCol w="790255"/>
                <a:gridCol w="291923"/>
                <a:gridCol w="291923"/>
                <a:gridCol w="2205638"/>
                <a:gridCol w="790255"/>
                <a:gridCol w="790255"/>
                <a:gridCol w="790255"/>
                <a:gridCol w="790255"/>
                <a:gridCol w="719487"/>
                <a:gridCol w="707692"/>
              </a:tblGrid>
              <a:tr h="1824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4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0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15.696.360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9.754.833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1.364.551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1.183.827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207.370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1.625.613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1.607.163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2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201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1274200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708022"/>
              </p:ext>
            </p:extLst>
          </p:nvPr>
        </p:nvGraphicFramePr>
        <p:xfrm>
          <a:off x="530870" y="2345649"/>
          <a:ext cx="8155929" cy="3576424"/>
        </p:xfrm>
        <a:graphic>
          <a:graphicData uri="http://schemas.openxmlformats.org/drawingml/2006/table">
            <a:tbl>
              <a:tblPr/>
              <a:tblGrid>
                <a:gridCol w="804190"/>
                <a:gridCol w="297071"/>
                <a:gridCol w="297071"/>
                <a:gridCol w="2088494"/>
                <a:gridCol w="804190"/>
                <a:gridCol w="804190"/>
                <a:gridCol w="804190"/>
                <a:gridCol w="804190"/>
                <a:gridCol w="732173"/>
                <a:gridCol w="720170"/>
              </a:tblGrid>
              <a:tr h="2903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77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10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7.260.357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179.260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5.480.445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4.874.348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4.028.994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1.985.281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-40.516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1.118.024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55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64.530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43.436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42588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20415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3750" y="130881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002555"/>
              </p:ext>
            </p:extLst>
          </p:nvPr>
        </p:nvGraphicFramePr>
        <p:xfrm>
          <a:off x="533751" y="2400055"/>
          <a:ext cx="8167937" cy="3880522"/>
        </p:xfrm>
        <a:graphic>
          <a:graphicData uri="http://schemas.openxmlformats.org/drawingml/2006/table">
            <a:tbl>
              <a:tblPr/>
              <a:tblGrid>
                <a:gridCol w="785717"/>
                <a:gridCol w="290245"/>
                <a:gridCol w="290245"/>
                <a:gridCol w="2239880"/>
                <a:gridCol w="785717"/>
                <a:gridCol w="785717"/>
                <a:gridCol w="785717"/>
                <a:gridCol w="785717"/>
                <a:gridCol w="715355"/>
                <a:gridCol w="703627"/>
              </a:tblGrid>
              <a:tr h="1995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48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88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11.172.462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1.000.888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9.555.334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7.386.590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-98.575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6.650.924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1.736.794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2553200,0%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2553200,0%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28.156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239261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1517226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853098"/>
              </p:ext>
            </p:extLst>
          </p:nvPr>
        </p:nvGraphicFramePr>
        <p:xfrm>
          <a:off x="518865" y="2718850"/>
          <a:ext cx="8167935" cy="3417676"/>
        </p:xfrm>
        <a:graphic>
          <a:graphicData uri="http://schemas.openxmlformats.org/drawingml/2006/table">
            <a:tbl>
              <a:tblPr/>
              <a:tblGrid>
                <a:gridCol w="805374"/>
                <a:gridCol w="297508"/>
                <a:gridCol w="297508"/>
                <a:gridCol w="2091568"/>
                <a:gridCol w="805374"/>
                <a:gridCol w="805374"/>
                <a:gridCol w="805374"/>
                <a:gridCol w="805374"/>
                <a:gridCol w="733251"/>
                <a:gridCol w="721230"/>
              </a:tblGrid>
              <a:tr h="2529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5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2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12.218.733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11.774.417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10.127.431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1.331.896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83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98.267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97.814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4" y="146467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478698"/>
              </p:ext>
            </p:extLst>
          </p:nvPr>
        </p:nvGraphicFramePr>
        <p:xfrm>
          <a:off x="534896" y="2348880"/>
          <a:ext cx="7932255" cy="3946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6974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348472"/>
              </p:ext>
            </p:extLst>
          </p:nvPr>
        </p:nvGraphicFramePr>
        <p:xfrm>
          <a:off x="476002" y="2060848"/>
          <a:ext cx="8210797" cy="3861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6497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602480"/>
              </p:ext>
            </p:extLst>
          </p:nvPr>
        </p:nvGraphicFramePr>
        <p:xfrm>
          <a:off x="476002" y="2132856"/>
          <a:ext cx="8210798" cy="422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79" y="1483363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017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7037" y="2284211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34688"/>
              </p:ext>
            </p:extLst>
          </p:nvPr>
        </p:nvGraphicFramePr>
        <p:xfrm>
          <a:off x="588017" y="2581698"/>
          <a:ext cx="7777523" cy="2956475"/>
        </p:xfrm>
        <a:graphic>
          <a:graphicData uri="http://schemas.openxmlformats.org/drawingml/2006/table">
            <a:tbl>
              <a:tblPr/>
              <a:tblGrid>
                <a:gridCol w="819330"/>
                <a:gridCol w="2188957"/>
                <a:gridCol w="819330"/>
                <a:gridCol w="819330"/>
                <a:gridCol w="819330"/>
                <a:gridCol w="819330"/>
                <a:gridCol w="745958"/>
                <a:gridCol w="745958"/>
              </a:tblGrid>
              <a:tr h="2347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944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131.821.699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7.811.520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104.469.965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37.321.506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31.880.727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12.686.286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6.389.386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3140120,0%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59.647.438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50.614.157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2.896.969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1424950"/>
            <a:ext cx="79062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27899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2081576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580640"/>
              </p:ext>
            </p:extLst>
          </p:nvPr>
        </p:nvGraphicFramePr>
        <p:xfrm>
          <a:off x="585599" y="2448936"/>
          <a:ext cx="7906202" cy="3397163"/>
        </p:xfrm>
        <a:graphic>
          <a:graphicData uri="http://schemas.openxmlformats.org/drawingml/2006/table">
            <a:tbl>
              <a:tblPr/>
              <a:tblGrid>
                <a:gridCol w="277216"/>
                <a:gridCol w="277216"/>
                <a:gridCol w="3038289"/>
                <a:gridCol w="742939"/>
                <a:gridCol w="742939"/>
                <a:gridCol w="742939"/>
                <a:gridCol w="742939"/>
                <a:gridCol w="676407"/>
                <a:gridCol w="665318"/>
              </a:tblGrid>
              <a:tr h="204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2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4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98.725.995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6.022.972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77.215.453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0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73.515.532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852.718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60.032.689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1.621.984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6.380.128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-650.067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5.805.947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15.696.360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5.741.021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9.754.833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7.260.357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179.260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5.480.445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11.172.462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1.000.888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9.555.334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12.218.733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79" y="65893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93" y="2061995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6" y="139720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060302"/>
              </p:ext>
            </p:extLst>
          </p:nvPr>
        </p:nvGraphicFramePr>
        <p:xfrm>
          <a:off x="557666" y="2345527"/>
          <a:ext cx="8003230" cy="4135720"/>
        </p:xfrm>
        <a:graphic>
          <a:graphicData uri="http://schemas.openxmlformats.org/drawingml/2006/table">
            <a:tbl>
              <a:tblPr/>
              <a:tblGrid>
                <a:gridCol w="714479"/>
                <a:gridCol w="263930"/>
                <a:gridCol w="263930"/>
                <a:gridCol w="2612647"/>
                <a:gridCol w="714479"/>
                <a:gridCol w="714479"/>
                <a:gridCol w="714479"/>
                <a:gridCol w="714479"/>
                <a:gridCol w="650496"/>
                <a:gridCol w="639832"/>
              </a:tblGrid>
              <a:tr h="1621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6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8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73.515.532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852.718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60.032.689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11.135.617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9.237.820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5.238.736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-100.952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1.899.937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47.847.550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80.568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80.568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47.734.625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47.734.625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98.324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92.016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1.267.624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949.058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949.058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8549" y="635635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093" y="212874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85249" y="1298107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014372"/>
              </p:ext>
            </p:extLst>
          </p:nvPr>
        </p:nvGraphicFramePr>
        <p:xfrm>
          <a:off x="594910" y="2420886"/>
          <a:ext cx="7993571" cy="3935462"/>
        </p:xfrm>
        <a:graphic>
          <a:graphicData uri="http://schemas.openxmlformats.org/drawingml/2006/table">
            <a:tbl>
              <a:tblPr/>
              <a:tblGrid>
                <a:gridCol w="722035"/>
                <a:gridCol w="266722"/>
                <a:gridCol w="266722"/>
                <a:gridCol w="2545979"/>
                <a:gridCol w="722035"/>
                <a:gridCol w="722035"/>
                <a:gridCol w="722035"/>
                <a:gridCol w="722035"/>
                <a:gridCol w="657374"/>
                <a:gridCol w="646599"/>
              </a:tblGrid>
              <a:tr h="2377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47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2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1.621.984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564.435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479.007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89.137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975.082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975.082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975.082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9783" y="221832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9783" y="1440294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334746"/>
              </p:ext>
            </p:extLst>
          </p:nvPr>
        </p:nvGraphicFramePr>
        <p:xfrm>
          <a:off x="519783" y="2494888"/>
          <a:ext cx="8212561" cy="3623462"/>
        </p:xfrm>
        <a:graphic>
          <a:graphicData uri="http://schemas.openxmlformats.org/drawingml/2006/table">
            <a:tbl>
              <a:tblPr/>
              <a:tblGrid>
                <a:gridCol w="760264"/>
                <a:gridCol w="280845"/>
                <a:gridCol w="280845"/>
                <a:gridCol w="2476535"/>
                <a:gridCol w="760264"/>
                <a:gridCol w="760264"/>
                <a:gridCol w="760264"/>
                <a:gridCol w="760264"/>
                <a:gridCol w="692182"/>
                <a:gridCol w="680834"/>
              </a:tblGrid>
              <a:tr h="2500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4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8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-650.067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5.805.947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00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2117</Words>
  <Application>Microsoft Office PowerPoint</Application>
  <PresentationFormat>Presentación en pantalla (4:3)</PresentationFormat>
  <Paragraphs>1270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OCTUBRE DE 2021 PARTIDA 24: MINISTERIO DE ENERGÍA</vt:lpstr>
      <vt:lpstr>EJECUCIÓN ACUMULADA DE GASTOS A OCTUBRE DE 2021  PARTIDA 24 MINISTERIO DE ENERGÍA</vt:lpstr>
      <vt:lpstr>EJECUCIÓN ACUMULADA DE GASTOS A OCTUBRE DE 2021  PARTIDA 24 MINISTERIO DE ENERGÍA</vt:lpstr>
      <vt:lpstr>EJECUCIÓN ACUMULADA DE GASTOS A OCTUBRE DE 2021  PARTIDA 24 MINISTERIO DE ENERGÍA</vt:lpstr>
      <vt:lpstr>EJECUCIÓN ACUMULADA DE GASTOS A OCTUBRE DE 2021 PARTIDA 24 MINISTERIO DE ENERGÍA</vt:lpstr>
      <vt:lpstr>EJECUCIÓN ACUMULADA DE GASTOS A OCTUBRE DE 2021  PARTIDA 24 MINISTERIO DE ENERGÍA RESUMEN POR CAPÍTULOS</vt:lpstr>
      <vt:lpstr>EJECUCIÓN ACUMULADA DE GASTOS A OCTUBRE DE 2021  PARTIDA 24. CAPÍTULO 01. PROGRAMA 01:  SUBSECRETARÍA DE ENERGÍA</vt:lpstr>
      <vt:lpstr>EJECUCIÓN ACUMULADA DE GASTOS A OCTUBRE DE 2021  PARTIDA 24. CAPÍTULO 01. PROGRAMA 03:  APOYO AL DESARROLLO DE ENERGÍAS RENOVABLES NO CONVENCIONALES</vt:lpstr>
      <vt:lpstr>EJECUCIÓN ACUMULADA DE GASTOS A OCTUBRE DE 2021  PARTIDA 24. CAPÍTULO 01. PROGRAMA 04:  PROGRAMA ENERGIZACIÓN RURAL Y SOCIAL</vt:lpstr>
      <vt:lpstr>EJECUCIÓN ACUMULADA DE GASTOS A OCTUBRE DE 2021  PARTIDA 24. CAPÍTULO 01. PROGRAMA 05:  PLAN DE ACCIÓN DE EFICIENCIA ENERGÉTICA</vt:lpstr>
      <vt:lpstr>EJECUCIÓN ACUMULADA DE GASTOS A OCTUBRE DE 2021  PARTIDA 24. CAPÍTULO 02. PROGRAMA 01:  COMISIÓN NACIONAL DE ENERGÍA</vt:lpstr>
      <vt:lpstr>EJECUCIÓN ACUMULADA DE GASTOS A OCTUBRE DE 2021  PARTIDA 24. CAPÍTULO 03. PROGRAMA 01:  COMISIÓN CHILENA DE ENERGÍA NUCLEAR</vt:lpstr>
      <vt:lpstr>EJECUCIÓN ACUMULADA DE GASTOS A OCTUBRE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333</cp:revision>
  <cp:lastPrinted>2019-06-03T14:10:49Z</cp:lastPrinted>
  <dcterms:created xsi:type="dcterms:W3CDTF">2016-06-23T13:38:47Z</dcterms:created>
  <dcterms:modified xsi:type="dcterms:W3CDTF">2022-01-09T01:45:12Z</dcterms:modified>
</cp:coreProperties>
</file>