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(1)'!$F$47:$O$47</c:f>
              <c:numCache>
                <c:formatCode>0.0%</c:formatCode>
                <c:ptCount val="10"/>
                <c:pt idx="0">
                  <c:v>7.6202133648617193E-2</c:v>
                </c:pt>
                <c:pt idx="1">
                  <c:v>7.5929118118662028E-2</c:v>
                </c:pt>
                <c:pt idx="2">
                  <c:v>0.16590627193018423</c:v>
                </c:pt>
                <c:pt idx="3">
                  <c:v>7.6336737938510549E-2</c:v>
                </c:pt>
                <c:pt idx="4">
                  <c:v>7.9227536062349349E-2</c:v>
                </c:pt>
                <c:pt idx="5">
                  <c:v>7.4991467488939589E-2</c:v>
                </c:pt>
                <c:pt idx="6">
                  <c:v>8.0011201133620036E-2</c:v>
                </c:pt>
                <c:pt idx="7">
                  <c:v>7.8820396159589579E-2</c:v>
                </c:pt>
                <c:pt idx="8">
                  <c:v>7.950784403824096E-2</c:v>
                </c:pt>
                <c:pt idx="9">
                  <c:v>7.8497511943214124E-2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85-4D51-9FA4-9F0CBA482AB0}"/>
            </c:ext>
          </c:extLst>
        </c:ser>
        <c:ser>
          <c:idx val="1"/>
          <c:order val="1"/>
          <c:tx>
            <c:strRef>
              <c:f>'P. 23 Ministerio Público (1)'!$E$48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(1)'!$F$48:$Q$48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85-4D51-9FA4-9F0CBA482AB0}"/>
            </c:ext>
          </c:extLst>
        </c:ser>
        <c:ser>
          <c:idx val="2"/>
          <c:order val="2"/>
          <c:tx>
            <c:strRef>
              <c:f>'P. 23 Ministerio Público (1)'!$E$49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(1)'!$F$49:$Q$49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85-4D51-9FA4-9F0CBA482A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'P. 23 Ministerio Público (1)'!$E$40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20-45E8-A4A6-9DCACCC08956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20-45E8-A4A6-9DCACCC08956}"/>
                </c:ext>
              </c:extLst>
            </c:dLbl>
            <c:dLbl>
              <c:idx val="2"/>
              <c:layout>
                <c:manualLayout>
                  <c:x val="-6.1111111111111109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20-45E8-A4A6-9DCACCC08956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20-45E8-A4A6-9DCACCC08956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20-45E8-A4A6-9DCACCC08956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20-45E8-A4A6-9DCACCC08956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20-45E8-A4A6-9DCACCC08956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C20-45E8-A4A6-9DCACCC08956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20-45E8-A4A6-9DCACCC08956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20-45E8-A4A6-9DCACCC089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(1)'!$F$40:$O$40</c:f>
              <c:numCache>
                <c:formatCode>0.0%</c:formatCode>
                <c:ptCount val="10"/>
                <c:pt idx="0">
                  <c:v>7.6202133648617193E-2</c:v>
                </c:pt>
                <c:pt idx="1">
                  <c:v>0.15213125176727924</c:v>
                </c:pt>
                <c:pt idx="2">
                  <c:v>0.31803752369746346</c:v>
                </c:pt>
                <c:pt idx="3">
                  <c:v>0.394374261635974</c:v>
                </c:pt>
                <c:pt idx="4">
                  <c:v>0.47486616853601954</c:v>
                </c:pt>
                <c:pt idx="5">
                  <c:v>0.54969324847549517</c:v>
                </c:pt>
                <c:pt idx="6">
                  <c:v>0.62937684708896235</c:v>
                </c:pt>
                <c:pt idx="7">
                  <c:v>0.70819724324855193</c:v>
                </c:pt>
                <c:pt idx="8">
                  <c:v>0.78770508728679289</c:v>
                </c:pt>
                <c:pt idx="9">
                  <c:v>0.86527866484314597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C20-45E8-A4A6-9DCACCC08956}"/>
            </c:ext>
          </c:extLst>
        </c:ser>
        <c:ser>
          <c:idx val="1"/>
          <c:order val="1"/>
          <c:tx>
            <c:strRef>
              <c:f>'P. 23 Ministerio Público (1)'!$E$41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(1)'!$F$41:$Q$41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C20-45E8-A4A6-9DCACCC08956}"/>
            </c:ext>
          </c:extLst>
        </c:ser>
        <c:ser>
          <c:idx val="2"/>
          <c:order val="2"/>
          <c:tx>
            <c:strRef>
              <c:f>'P. 23 Ministerio Público (1)'!$E$42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(1)'!$F$42:$Q$42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C20-45E8-A4A6-9DCACCC089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079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196752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872420"/>
              </p:ext>
            </p:extLst>
          </p:nvPr>
        </p:nvGraphicFramePr>
        <p:xfrm>
          <a:off x="539552" y="2153249"/>
          <a:ext cx="7992888" cy="3883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9675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96550"/>
              </p:ext>
            </p:extLst>
          </p:nvPr>
        </p:nvGraphicFramePr>
        <p:xfrm>
          <a:off x="467544" y="2276872"/>
          <a:ext cx="7776864" cy="3856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5067" y="1149287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6506" y="1761060"/>
            <a:ext cx="8004067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A60A370-F6FF-44BC-87CD-D343A48F7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484322"/>
              </p:ext>
            </p:extLst>
          </p:nvPr>
        </p:nvGraphicFramePr>
        <p:xfrm>
          <a:off x="505067" y="2115197"/>
          <a:ext cx="8004066" cy="4160612"/>
        </p:xfrm>
        <a:graphic>
          <a:graphicData uri="http://schemas.openxmlformats.org/drawingml/2006/table">
            <a:tbl>
              <a:tblPr/>
              <a:tblGrid>
                <a:gridCol w="751556">
                  <a:extLst>
                    <a:ext uri="{9D8B030D-6E8A-4147-A177-3AD203B41FA5}">
                      <a16:colId xmlns:a16="http://schemas.microsoft.com/office/drawing/2014/main" val="682009405"/>
                    </a:ext>
                  </a:extLst>
                </a:gridCol>
                <a:gridCol w="313148">
                  <a:extLst>
                    <a:ext uri="{9D8B030D-6E8A-4147-A177-3AD203B41FA5}">
                      <a16:colId xmlns:a16="http://schemas.microsoft.com/office/drawing/2014/main" val="2865317250"/>
                    </a:ext>
                  </a:extLst>
                </a:gridCol>
                <a:gridCol w="313148">
                  <a:extLst>
                    <a:ext uri="{9D8B030D-6E8A-4147-A177-3AD203B41FA5}">
                      <a16:colId xmlns:a16="http://schemas.microsoft.com/office/drawing/2014/main" val="295027510"/>
                    </a:ext>
                  </a:extLst>
                </a:gridCol>
                <a:gridCol w="2329821">
                  <a:extLst>
                    <a:ext uri="{9D8B030D-6E8A-4147-A177-3AD203B41FA5}">
                      <a16:colId xmlns:a16="http://schemas.microsoft.com/office/drawing/2014/main" val="3001127351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124824889"/>
                    </a:ext>
                  </a:extLst>
                </a:gridCol>
                <a:gridCol w="688926">
                  <a:extLst>
                    <a:ext uri="{9D8B030D-6E8A-4147-A177-3AD203B41FA5}">
                      <a16:colId xmlns:a16="http://schemas.microsoft.com/office/drawing/2014/main" val="3028323738"/>
                    </a:ext>
                  </a:extLst>
                </a:gridCol>
                <a:gridCol w="688926">
                  <a:extLst>
                    <a:ext uri="{9D8B030D-6E8A-4147-A177-3AD203B41FA5}">
                      <a16:colId xmlns:a16="http://schemas.microsoft.com/office/drawing/2014/main" val="4083341751"/>
                    </a:ext>
                  </a:extLst>
                </a:gridCol>
                <a:gridCol w="663873">
                  <a:extLst>
                    <a:ext uri="{9D8B030D-6E8A-4147-A177-3AD203B41FA5}">
                      <a16:colId xmlns:a16="http://schemas.microsoft.com/office/drawing/2014/main" val="2410927921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3075114128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1912884856"/>
                    </a:ext>
                  </a:extLst>
                </a:gridCol>
              </a:tblGrid>
              <a:tr h="2103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00657"/>
                  </a:ext>
                </a:extLst>
              </a:tr>
              <a:tr h="4123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200315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202.567.121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636.239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175.277.008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25965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153.662.095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-258.171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142.567.109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614760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35.631.849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24.835.880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33469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595.207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90011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261.683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492.023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909772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103.184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894170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430.276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88725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836078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470058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922953"/>
                  </a:ext>
                </a:extLst>
              </a:tr>
              <a:tr h="17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345323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361364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708017"/>
                  </a:ext>
                </a:extLst>
              </a:tr>
              <a:tr h="139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2.078.014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123.254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1.203.787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342649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428907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582173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117.969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55.309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005980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950.223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362994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955.286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384.937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441524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481166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9.081.549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-105.486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4.788.483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644885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9.081.549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-105.486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4.788.483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37346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904550"/>
                  </a:ext>
                </a:extLst>
              </a:tr>
              <a:tr h="144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594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467</Words>
  <Application>Microsoft Office PowerPoint</Application>
  <PresentationFormat>Presentación en pantalla (4:3)</PresentationFormat>
  <Paragraphs>263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Times New Roman</vt:lpstr>
      <vt:lpstr>Verdana</vt:lpstr>
      <vt:lpstr>1_Tema de Office</vt:lpstr>
      <vt:lpstr>EJECUCIÓN PRESUPUESTARIA DE GASTOS ACUMULADA AL MES DE OCTUBRE DE 2021 PARTIDA 23: MINISTERIO PÚBLICO</vt:lpstr>
      <vt:lpstr>EJECUCIÓN PRESUPUESTARIA DE GASTOS ACUMULADA AL MES DE OCTUBRE DE 2021  MINISTERIO PÚBLICO</vt:lpstr>
      <vt:lpstr>Presentación de PowerPoint</vt:lpstr>
      <vt:lpstr>Presentación de PowerPoint</vt:lpstr>
      <vt:lpstr>EJECUCIÓN PRESUPUESTARIA DE GASTOS ACUMULADA AL MES DE OCTUBRE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EDIAZ</cp:lastModifiedBy>
  <cp:revision>39</cp:revision>
  <dcterms:created xsi:type="dcterms:W3CDTF">2020-01-06T13:12:56Z</dcterms:created>
  <dcterms:modified xsi:type="dcterms:W3CDTF">2021-12-29T12:16:36Z</dcterms:modified>
</cp:coreProperties>
</file>