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A6-4AA0-8962-7D368A8333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Acumulada 2019 - 2020 -2021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9.3567251461988299E-2"/>
                  <c:y val="-6.31163708086785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DF-4F39-99BD-FBEDA570F8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8369070825211268E-2"/>
                  <c:y val="-7.8895463510848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933-4B13-A4DB-3FF376FD53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057179987004548E-2"/>
                  <c:y val="-8.2840236686390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57634827810266E-2"/>
                  <c:y val="-8.67850098619330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7.5373619233268449E-2"/>
                  <c:y val="-8.2840236686390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6E-4D91-AABA-94B872BCBC8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89-43CF-BB25-07B7D3F4B9B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22'!$D$32:$M$32</c:f>
              <c:numCache>
                <c:formatCode>0.0%</c:formatCode>
                <c:ptCount val="10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  <c:pt idx="6">
                  <c:v>0.38987561095824375</c:v>
                </c:pt>
                <c:pt idx="7">
                  <c:v>0.46750019263771914</c:v>
                </c:pt>
                <c:pt idx="8">
                  <c:v>0.55012148407497041</c:v>
                </c:pt>
                <c:pt idx="9">
                  <c:v>0.62160604037065659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8302176"/>
        <c:axId val="518307664"/>
      </c:lineChart>
      <c:catAx>
        <c:axId val="51830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8307664"/>
        <c:crosses val="autoZero"/>
        <c:auto val="1"/>
        <c:lblAlgn val="ctr"/>
        <c:lblOffset val="100"/>
        <c:tickLblSkip val="1"/>
        <c:noMultiLvlLbl val="0"/>
      </c:catAx>
      <c:valAx>
        <c:axId val="5183076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83021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9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22'!$D$36:$M$36</c:f>
              <c:numCache>
                <c:formatCode>0.0%</c:formatCode>
                <c:ptCount val="10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  <c:pt idx="6">
                  <c:v>6.0103168824329395E-2</c:v>
                </c:pt>
                <c:pt idx="7">
                  <c:v>7.7624581679475377E-2</c:v>
                </c:pt>
                <c:pt idx="8">
                  <c:v>9.69265191669368E-2</c:v>
                </c:pt>
                <c:pt idx="9">
                  <c:v>9.1089867105594011E-2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518291592"/>
        <c:axId val="518292768"/>
      </c:barChart>
      <c:catAx>
        <c:axId val="518291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18292768"/>
        <c:crosses val="autoZero"/>
        <c:auto val="0"/>
        <c:lblAlgn val="ctr"/>
        <c:lblOffset val="100"/>
        <c:noMultiLvlLbl val="0"/>
      </c:catAx>
      <c:valAx>
        <c:axId val="51829276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1829159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08-01-2022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457200" y="451644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n 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50188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688031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8438" y="1513125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8438" y="2324374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154449"/>
              </p:ext>
            </p:extLst>
          </p:nvPr>
        </p:nvGraphicFramePr>
        <p:xfrm>
          <a:off x="648438" y="2780930"/>
          <a:ext cx="7742590" cy="2736301"/>
        </p:xfrm>
        <a:graphic>
          <a:graphicData uri="http://schemas.openxmlformats.org/drawingml/2006/table">
            <a:tbl>
              <a:tblPr/>
              <a:tblGrid>
                <a:gridCol w="830670"/>
                <a:gridCol w="306852"/>
                <a:gridCol w="306852"/>
                <a:gridCol w="2231652"/>
                <a:gridCol w="830670"/>
                <a:gridCol w="830670"/>
                <a:gridCol w="830670"/>
                <a:gridCol w="830670"/>
                <a:gridCol w="743884"/>
              </a:tblGrid>
              <a:tr h="3829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91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25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82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929736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40506" y="156804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042" y="2332913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901758"/>
              </p:ext>
            </p:extLst>
          </p:nvPr>
        </p:nvGraphicFramePr>
        <p:xfrm>
          <a:off x="613041" y="2609393"/>
          <a:ext cx="7887713" cy="3262048"/>
        </p:xfrm>
        <a:graphic>
          <a:graphicData uri="http://schemas.openxmlformats.org/drawingml/2006/table">
            <a:tbl>
              <a:tblPr/>
              <a:tblGrid>
                <a:gridCol w="846240"/>
                <a:gridCol w="312603"/>
                <a:gridCol w="312603"/>
                <a:gridCol w="2273480"/>
                <a:gridCol w="846240"/>
                <a:gridCol w="846240"/>
                <a:gridCol w="846240"/>
                <a:gridCol w="846240"/>
                <a:gridCol w="757827"/>
              </a:tblGrid>
              <a:tr h="1927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00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0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3.499.202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-254.126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1.978.451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2.833.143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2.638.561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46975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043163"/>
              </p:ext>
            </p:extLst>
          </p:nvPr>
        </p:nvGraphicFramePr>
        <p:xfrm>
          <a:off x="457200" y="2060848"/>
          <a:ext cx="8229600" cy="406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146975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42481"/>
              </p:ext>
            </p:extLst>
          </p:nvPr>
        </p:nvGraphicFramePr>
        <p:xfrm>
          <a:off x="457200" y="2276872"/>
          <a:ext cx="8229599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30892" y="135585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9867490"/>
              </p:ext>
            </p:extLst>
          </p:nvPr>
        </p:nvGraphicFramePr>
        <p:xfrm>
          <a:off x="430892" y="2204864"/>
          <a:ext cx="8229599" cy="4151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7004" y="1327386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0010" y="1964931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56344"/>
              </p:ext>
            </p:extLst>
          </p:nvPr>
        </p:nvGraphicFramePr>
        <p:xfrm>
          <a:off x="507004" y="2359413"/>
          <a:ext cx="7764399" cy="3301835"/>
        </p:xfrm>
        <a:graphic>
          <a:graphicData uri="http://schemas.openxmlformats.org/drawingml/2006/table">
            <a:tbl>
              <a:tblPr/>
              <a:tblGrid>
                <a:gridCol w="831063"/>
                <a:gridCol w="2523346"/>
                <a:gridCol w="898083"/>
                <a:gridCol w="898083"/>
                <a:gridCol w="898083"/>
                <a:gridCol w="898083"/>
                <a:gridCol w="817658"/>
              </a:tblGrid>
              <a:tr h="31382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781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3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26.681.409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16.585.325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15.665.744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11.431.527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6.010.816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2.782.402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3.184.794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8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0511" y="1694789"/>
            <a:ext cx="76099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66375" y="5963761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01664" y="2515820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044199"/>
              </p:ext>
            </p:extLst>
          </p:nvPr>
        </p:nvGraphicFramePr>
        <p:xfrm>
          <a:off x="680512" y="2849237"/>
          <a:ext cx="7707914" cy="2943756"/>
        </p:xfrm>
        <a:graphic>
          <a:graphicData uri="http://schemas.openxmlformats.org/drawingml/2006/table">
            <a:tbl>
              <a:tblPr/>
              <a:tblGrid>
                <a:gridCol w="816168"/>
                <a:gridCol w="301495"/>
                <a:gridCol w="2594683"/>
                <a:gridCol w="816168"/>
                <a:gridCol w="816168"/>
                <a:gridCol w="816168"/>
                <a:gridCol w="816168"/>
                <a:gridCol w="730896"/>
              </a:tblGrid>
              <a:tr h="26341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550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57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26.681.409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4.822.327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16.585.325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4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7.104.642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6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10.584.592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3.876.339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4.665.636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73" y="6281910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3773" y="1258903"/>
            <a:ext cx="82296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7200" y="2104638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47534"/>
              </p:ext>
            </p:extLst>
          </p:nvPr>
        </p:nvGraphicFramePr>
        <p:xfrm>
          <a:off x="483772" y="2387976"/>
          <a:ext cx="8203029" cy="3893936"/>
        </p:xfrm>
        <a:graphic>
          <a:graphicData uri="http://schemas.openxmlformats.org/drawingml/2006/table">
            <a:tbl>
              <a:tblPr/>
              <a:tblGrid>
                <a:gridCol w="752366"/>
                <a:gridCol w="277926"/>
                <a:gridCol w="277926"/>
                <a:gridCol w="3211588"/>
                <a:gridCol w="752366"/>
                <a:gridCol w="752366"/>
                <a:gridCol w="752366"/>
                <a:gridCol w="752366"/>
                <a:gridCol w="673759"/>
              </a:tblGrid>
              <a:tr h="16577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14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7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9.031.811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7.104.642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6.211.566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1.101.435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-54.161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616.885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70.896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57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6007189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1392" y="160570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2" y="237137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899006"/>
              </p:ext>
            </p:extLst>
          </p:nvPr>
        </p:nvGraphicFramePr>
        <p:xfrm>
          <a:off x="631392" y="2684096"/>
          <a:ext cx="7848869" cy="3121169"/>
        </p:xfrm>
        <a:graphic>
          <a:graphicData uri="http://schemas.openxmlformats.org/drawingml/2006/table">
            <a:tbl>
              <a:tblPr/>
              <a:tblGrid>
                <a:gridCol w="821037"/>
                <a:gridCol w="303293"/>
                <a:gridCol w="303293"/>
                <a:gridCol w="2401840"/>
                <a:gridCol w="821037"/>
                <a:gridCol w="821037"/>
                <a:gridCol w="821037"/>
                <a:gridCol w="821037"/>
                <a:gridCol w="735258"/>
              </a:tblGrid>
              <a:tr h="3360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9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410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1.510.100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1.014.931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6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052" y="5889278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474213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7485" y="2578527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577675"/>
              </p:ext>
            </p:extLst>
          </p:nvPr>
        </p:nvGraphicFramePr>
        <p:xfrm>
          <a:off x="589611" y="2878205"/>
          <a:ext cx="7860247" cy="2855052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679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594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1.017.535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1224</Words>
  <Application>Microsoft Office PowerPoint</Application>
  <PresentationFormat>Presentación en pantalla (4:3)</PresentationFormat>
  <Paragraphs>690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Verdana</vt:lpstr>
      <vt:lpstr>Tema de Office</vt:lpstr>
      <vt:lpstr>EJECUCIÓN ACUMULADA DE GASTOS PRESUPUESTARIOS AL MES DE OCTUBRE DE 2021 PARTIDA 22: MINISTERIO SECRETARÍA DE LA PRESIDENCIA</vt:lpstr>
      <vt:lpstr>EJECUCIÓN ACUMULADA DE GASTOS A OCTUBRE DE 2021  PARTIDA 22 MINISTERIO SECRETARÍA GENERAL DE LA PRESIDENCIA</vt:lpstr>
      <vt:lpstr>EJECUCIÓN ACUMULADA DE GASTOS A OCTUBRE DE 2021  PARTIDA 22 MINISTERIO SECRETARÍA GENERAL DE LA PRESIDENCIA</vt:lpstr>
      <vt:lpstr>COMPORTAMIENTO DE LA EJECUCIÓN ACUMULADA DE GASTOS A OCTUBRE DE 2021  PARTIDA 22 MINISTERIO SECRETARÍA GENERAL DE LA PRESIDENCIA</vt:lpstr>
      <vt:lpstr>EJECUCIÓN ACUMULADA DE GASTOS A OCTUBRE DE 2021  PARTIDA 22 MINISTERIO SECRETARÍA GENERAL DE LA PRESIDENCIA</vt:lpstr>
      <vt:lpstr>EJECUCIÓN ACUMULADA DE GASTOS A OCTUBRE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29</cp:revision>
  <dcterms:created xsi:type="dcterms:W3CDTF">2019-11-13T19:07:15Z</dcterms:created>
  <dcterms:modified xsi:type="dcterms:W3CDTF">2022-01-09T00:35:14Z</dcterms:modified>
</cp:coreProperties>
</file>