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8"/>
  </p:notesMasterIdLst>
  <p:sldIdLst>
    <p:sldId id="257" r:id="rId3"/>
    <p:sldId id="258" r:id="rId4"/>
    <p:sldId id="259" r:id="rId5"/>
    <p:sldId id="260" r:id="rId6"/>
    <p:sldId id="261" r:id="rId7"/>
    <p:sldId id="262" r:id="rId8"/>
    <p:sldId id="301" r:id="rId9"/>
    <p:sldId id="263" r:id="rId10"/>
    <p:sldId id="264" r:id="rId11"/>
    <p:sldId id="284" r:id="rId12"/>
    <p:sldId id="265" r:id="rId13"/>
    <p:sldId id="266" r:id="rId14"/>
    <p:sldId id="267" r:id="rId15"/>
    <p:sldId id="268" r:id="rId16"/>
    <p:sldId id="285" r:id="rId17"/>
    <p:sldId id="269" r:id="rId18"/>
    <p:sldId id="286" r:id="rId19"/>
    <p:sldId id="270" r:id="rId20"/>
    <p:sldId id="287" r:id="rId21"/>
    <p:sldId id="271" r:id="rId22"/>
    <p:sldId id="288" r:id="rId23"/>
    <p:sldId id="272" r:id="rId24"/>
    <p:sldId id="289" r:id="rId25"/>
    <p:sldId id="273" r:id="rId26"/>
    <p:sldId id="290" r:id="rId27"/>
    <p:sldId id="274" r:id="rId28"/>
    <p:sldId id="291" r:id="rId29"/>
    <p:sldId id="275" r:id="rId30"/>
    <p:sldId id="292" r:id="rId31"/>
    <p:sldId id="276" r:id="rId32"/>
    <p:sldId id="293" r:id="rId33"/>
    <p:sldId id="277" r:id="rId34"/>
    <p:sldId id="294" r:id="rId35"/>
    <p:sldId id="278" r:id="rId36"/>
    <p:sldId id="295" r:id="rId37"/>
    <p:sldId id="279" r:id="rId38"/>
    <p:sldId id="296" r:id="rId39"/>
    <p:sldId id="280" r:id="rId40"/>
    <p:sldId id="297" r:id="rId41"/>
    <p:sldId id="281" r:id="rId42"/>
    <p:sldId id="298" r:id="rId43"/>
    <p:sldId id="282" r:id="rId44"/>
    <p:sldId id="299" r:id="rId45"/>
    <p:sldId id="283" r:id="rId46"/>
    <p:sldId id="300" r:id="rId4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0-4A54-91FB-C86739029948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0-4A54-91FB-C86739029948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60-4A54-91FB-C86739029948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60-4A54-91FB-C86739029948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860-4A54-91FB-C86739029948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60-4A54-91FB-C86739029948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860-4A54-91FB-C86739029948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860-4A54-91FB-C86739029948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860-4A54-91FB-C86739029948}"/>
                </c:ext>
              </c:extLst>
            </c:dLbl>
            <c:dLbl>
              <c:idx val="7"/>
              <c:layout>
                <c:manualLayout>
                  <c:x val="5.83090468246139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860-4A54-91FB-C86739029948}"/>
                </c:ext>
              </c:extLst>
            </c:dLbl>
            <c:dLbl>
              <c:idx val="8"/>
              <c:layout>
                <c:manualLayout>
                  <c:x val="5.83090468246132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860-4A54-91FB-C86739029948}"/>
                </c:ext>
              </c:extLst>
            </c:dLbl>
            <c:dLbl>
              <c:idx val="9"/>
              <c:layout>
                <c:manualLayout>
                  <c:x val="7.77453957661496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860-4A54-91FB-C86739029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18'!$D$31:$M$31</c:f>
              <c:numCache>
                <c:formatCode>0.0%</c:formatCode>
                <c:ptCount val="10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  <c:pt idx="3">
                  <c:v>6.6171754598750021E-2</c:v>
                </c:pt>
                <c:pt idx="4">
                  <c:v>7.0461259494642228E-2</c:v>
                </c:pt>
                <c:pt idx="5">
                  <c:v>8.7868762236092704E-2</c:v>
                </c:pt>
                <c:pt idx="6">
                  <c:v>7.2006592721129054E-2</c:v>
                </c:pt>
                <c:pt idx="7">
                  <c:v>6.7367769060354507E-2</c:v>
                </c:pt>
                <c:pt idx="8">
                  <c:v>7.7763686944688215E-2</c:v>
                </c:pt>
                <c:pt idx="9">
                  <c:v>6.3055934610126096E-2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860-4A54-91FB-C867390299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E1-49E2-8482-32B87A380192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E1-49E2-8482-32B87A380192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E1-49E2-8482-32B87A380192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E1-49E2-8482-32B87A380192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E1-49E2-8482-32B87A380192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E1-49E2-8482-32B87A380192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E1-49E2-8482-32B87A380192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E1-49E2-8482-32B87A380192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E1-49E2-8482-32B87A380192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E1-49E2-8482-32B87A380192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9E1-49E2-8482-32B87A380192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9E1-49E2-8482-32B87A380192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E1-49E2-8482-32B87A380192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E1-49E2-8482-32B87A380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18'!$D$25:$M$25</c:f>
              <c:numCache>
                <c:formatCode>0.0%</c:formatCode>
                <c:ptCount val="10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  <c:pt idx="3">
                  <c:v>0.20590168218830227</c:v>
                </c:pt>
                <c:pt idx="4">
                  <c:v>0.27604042431149767</c:v>
                </c:pt>
                <c:pt idx="5">
                  <c:v>0.36386143602025495</c:v>
                </c:pt>
                <c:pt idx="6">
                  <c:v>0.43584978457152074</c:v>
                </c:pt>
                <c:pt idx="7">
                  <c:v>0.5030497316639243</c:v>
                </c:pt>
                <c:pt idx="8">
                  <c:v>0.57841448003205609</c:v>
                </c:pt>
                <c:pt idx="9">
                  <c:v>0.64012950209112074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9E1-49E2-8482-32B87A380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63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8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91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18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027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11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79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5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58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5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82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29-12-2021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29-12-2021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4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16824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OCTUBRE DE 2021</a:t>
            </a:r>
            <a:r>
              <a:rPr lang="es-CL" sz="2400" b="1" dirty="0">
                <a:solidFill>
                  <a:prstClr val="black"/>
                </a:solidFill>
              </a:rPr>
              <a:t/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noviembre 2021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47667" y="1124744"/>
            <a:ext cx="789079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47667" y="1916832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800D7B-B2C7-43B7-9E98-E485414E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22173"/>
              </p:ext>
            </p:extLst>
          </p:nvPr>
        </p:nvGraphicFramePr>
        <p:xfrm>
          <a:off x="542652" y="2276872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126894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64538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307737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030125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56874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966509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08943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6218827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807145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722205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467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388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33.473.440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718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81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86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461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32.259.487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1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32.259.487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32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32.259.487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621" y="1225280"/>
            <a:ext cx="790501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47621" y="1828263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C43A7C1-8F69-4BA1-A94B-D021F427A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78600"/>
              </p:ext>
            </p:extLst>
          </p:nvPr>
        </p:nvGraphicFramePr>
        <p:xfrm>
          <a:off x="547621" y="214860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973457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8755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2167275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150055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68835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61817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60027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20152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7001845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512881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302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082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27.836.728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22.444.238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90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9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383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189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72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21.666.382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15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21.666.382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14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21.666.382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442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334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89" y="1188228"/>
            <a:ext cx="788209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42281" y="1805341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92F9E20-F36C-44E8-A68D-526557147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18349"/>
              </p:ext>
            </p:extLst>
          </p:nvPr>
        </p:nvGraphicFramePr>
        <p:xfrm>
          <a:off x="542281" y="2177161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95363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2908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641193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510955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790370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18945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46101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2011004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0657453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4805002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930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543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19.976.690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-13.297.341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44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3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38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-8.033.129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14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2.170.190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1.086.757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44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-9.652.213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211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-5.271.334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6.632.576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140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-5.271.334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6.632.576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577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13.265.632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-4.405.554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6.112.966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88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-865.780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0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17022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1592" y="1686270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27DF0C-F753-4BCC-BF75-DAFD0777C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1232"/>
              </p:ext>
            </p:extLst>
          </p:nvPr>
        </p:nvGraphicFramePr>
        <p:xfrm>
          <a:off x="539552" y="1988840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986355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110974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941913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463881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105094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912624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32849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492038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867166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154206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657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492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40.282.649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3.021.372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26.612.900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0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5.921.848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58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73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46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2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20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17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37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854400,0%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63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854400,0%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99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84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471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62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19.236.566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2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19.236.566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39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97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2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1068" y="1136605"/>
            <a:ext cx="786932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09755" y="1710565"/>
            <a:ext cx="7869329" cy="258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8CEB33-5412-4BAF-8039-D981004C4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637988"/>
              </p:ext>
            </p:extLst>
          </p:nvPr>
        </p:nvGraphicFramePr>
        <p:xfrm>
          <a:off x="501067" y="2006175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2073297537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1748339621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107898581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650104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05060460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69793081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08736414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518117125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1031948607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1298630838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67564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32621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117.784.314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728.393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46.535.182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20516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3.821.277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3.158.809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0469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237.230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708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13441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900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133.625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1336250,0%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9654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133.625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1336250,0%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5628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11.576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7523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990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54753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751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6.810.518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-194.858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2.193.760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64162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91768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6.790.069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-215.307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2.193.760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0456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3306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7572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45.048.908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409.225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30.324.803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438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44.374.922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-264.761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29.738.047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385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1.741.077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2.226.488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32468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61044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2.453.505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1.241.906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20365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34.270.150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24.476.169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9667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4.101.529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340.150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2399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191.980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667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1.260.056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2482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40088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971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9380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654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03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7132" y="1089975"/>
            <a:ext cx="7904778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497131" y="1880410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E094BD-E4A4-4C1A-99A4-A268A0D5F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46140"/>
              </p:ext>
            </p:extLst>
          </p:nvPr>
        </p:nvGraphicFramePr>
        <p:xfrm>
          <a:off x="532579" y="2240450"/>
          <a:ext cx="7869331" cy="1823669"/>
        </p:xfrm>
        <a:graphic>
          <a:graphicData uri="http://schemas.openxmlformats.org/drawingml/2006/table">
            <a:tbl>
              <a:tblPr/>
              <a:tblGrid>
                <a:gridCol w="263718">
                  <a:extLst>
                    <a:ext uri="{9D8B030D-6E8A-4147-A177-3AD203B41FA5}">
                      <a16:colId xmlns:a16="http://schemas.microsoft.com/office/drawing/2014/main" val="3266694670"/>
                    </a:ext>
                  </a:extLst>
                </a:gridCol>
                <a:gridCol w="263718">
                  <a:extLst>
                    <a:ext uri="{9D8B030D-6E8A-4147-A177-3AD203B41FA5}">
                      <a16:colId xmlns:a16="http://schemas.microsoft.com/office/drawing/2014/main" val="2985288776"/>
                    </a:ext>
                  </a:extLst>
                </a:gridCol>
                <a:gridCol w="263718">
                  <a:extLst>
                    <a:ext uri="{9D8B030D-6E8A-4147-A177-3AD203B41FA5}">
                      <a16:colId xmlns:a16="http://schemas.microsoft.com/office/drawing/2014/main" val="812496073"/>
                    </a:ext>
                  </a:extLst>
                </a:gridCol>
                <a:gridCol w="2974732">
                  <a:extLst>
                    <a:ext uri="{9D8B030D-6E8A-4147-A177-3AD203B41FA5}">
                      <a16:colId xmlns:a16="http://schemas.microsoft.com/office/drawing/2014/main" val="319316348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693708460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37390253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756245461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878282394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2131005531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42811940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22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5712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5.348.001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5.348.001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0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217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66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376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19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07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627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380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69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2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8061" y="1119844"/>
            <a:ext cx="7914413" cy="54694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65212" y="1646371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8C1ECF-D0F0-4C7C-AB06-DA9278AD2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36502"/>
              </p:ext>
            </p:extLst>
          </p:nvPr>
        </p:nvGraphicFramePr>
        <p:xfrm>
          <a:off x="565212" y="1907844"/>
          <a:ext cx="7899797" cy="4491606"/>
        </p:xfrm>
        <a:graphic>
          <a:graphicData uri="http://schemas.openxmlformats.org/drawingml/2006/table">
            <a:tbl>
              <a:tblPr/>
              <a:tblGrid>
                <a:gridCol w="264738">
                  <a:extLst>
                    <a:ext uri="{9D8B030D-6E8A-4147-A177-3AD203B41FA5}">
                      <a16:colId xmlns:a16="http://schemas.microsoft.com/office/drawing/2014/main" val="4137389183"/>
                    </a:ext>
                  </a:extLst>
                </a:gridCol>
                <a:gridCol w="264738">
                  <a:extLst>
                    <a:ext uri="{9D8B030D-6E8A-4147-A177-3AD203B41FA5}">
                      <a16:colId xmlns:a16="http://schemas.microsoft.com/office/drawing/2014/main" val="2809275310"/>
                    </a:ext>
                  </a:extLst>
                </a:gridCol>
                <a:gridCol w="264738">
                  <a:extLst>
                    <a:ext uri="{9D8B030D-6E8A-4147-A177-3AD203B41FA5}">
                      <a16:colId xmlns:a16="http://schemas.microsoft.com/office/drawing/2014/main" val="2885379070"/>
                    </a:ext>
                  </a:extLst>
                </a:gridCol>
                <a:gridCol w="2986252">
                  <a:extLst>
                    <a:ext uri="{9D8B030D-6E8A-4147-A177-3AD203B41FA5}">
                      <a16:colId xmlns:a16="http://schemas.microsoft.com/office/drawing/2014/main" val="1677975621"/>
                    </a:ext>
                  </a:extLst>
                </a:gridCol>
                <a:gridCol w="709499">
                  <a:extLst>
                    <a:ext uri="{9D8B030D-6E8A-4147-A177-3AD203B41FA5}">
                      <a16:colId xmlns:a16="http://schemas.microsoft.com/office/drawing/2014/main" val="4104194618"/>
                    </a:ext>
                  </a:extLst>
                </a:gridCol>
                <a:gridCol w="709499">
                  <a:extLst>
                    <a:ext uri="{9D8B030D-6E8A-4147-A177-3AD203B41FA5}">
                      <a16:colId xmlns:a16="http://schemas.microsoft.com/office/drawing/2014/main" val="1031432651"/>
                    </a:ext>
                  </a:extLst>
                </a:gridCol>
                <a:gridCol w="709499">
                  <a:extLst>
                    <a:ext uri="{9D8B030D-6E8A-4147-A177-3AD203B41FA5}">
                      <a16:colId xmlns:a16="http://schemas.microsoft.com/office/drawing/2014/main" val="3596353090"/>
                    </a:ext>
                  </a:extLst>
                </a:gridCol>
                <a:gridCol w="709499">
                  <a:extLst>
                    <a:ext uri="{9D8B030D-6E8A-4147-A177-3AD203B41FA5}">
                      <a16:colId xmlns:a16="http://schemas.microsoft.com/office/drawing/2014/main" val="3346819545"/>
                    </a:ext>
                  </a:extLst>
                </a:gridCol>
                <a:gridCol w="645962">
                  <a:extLst>
                    <a:ext uri="{9D8B030D-6E8A-4147-A177-3AD203B41FA5}">
                      <a16:colId xmlns:a16="http://schemas.microsoft.com/office/drawing/2014/main" val="2904558458"/>
                    </a:ext>
                  </a:extLst>
                </a:gridCol>
                <a:gridCol w="635373">
                  <a:extLst>
                    <a:ext uri="{9D8B030D-6E8A-4147-A177-3AD203B41FA5}">
                      <a16:colId xmlns:a16="http://schemas.microsoft.com/office/drawing/2014/main" val="1752870350"/>
                    </a:ext>
                  </a:extLst>
                </a:gridCol>
              </a:tblGrid>
              <a:tr h="127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96" marR="7696" marT="7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96" marR="7696" marT="7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549869"/>
                  </a:ext>
                </a:extLst>
              </a:tr>
              <a:tr h="3892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48257"/>
                  </a:ext>
                </a:extLst>
              </a:tr>
              <a:tr h="1668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92.570.218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1.166.869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71.461.383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8114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3.852.376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-54.659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3.137.324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350958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545.086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389.632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20238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37109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87095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55426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070449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219.235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219.225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25476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219.235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219.225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05322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60320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69092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44618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30.080.581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-5.101.151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13.756.356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19252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30.080.581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-5.101.151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13.756.356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43103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15.156.184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46394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15.156.184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56534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15.156.184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1421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39.471.757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38.173.717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835264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39.368.883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38.173.717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780329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33.443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71873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2.020.837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1.362.706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12905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31.388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392"/>
                  </a:ext>
                </a:extLst>
              </a:tr>
              <a:tr h="122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4.396.010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39543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27.644.934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29.090.130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38989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2.006.216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1.083.961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94970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986.869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422.684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47043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1.753.395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70266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251097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6048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76951"/>
                  </a:ext>
                </a:extLst>
              </a:tr>
              <a:tr h="127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35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4397" y="1113229"/>
            <a:ext cx="795095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44312" y="1927595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E47A4FE-C476-4687-AC4C-E11718606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77154"/>
              </p:ext>
            </p:extLst>
          </p:nvPr>
        </p:nvGraphicFramePr>
        <p:xfrm>
          <a:off x="570128" y="2283086"/>
          <a:ext cx="7945222" cy="1823669"/>
        </p:xfrm>
        <a:graphic>
          <a:graphicData uri="http://schemas.openxmlformats.org/drawingml/2006/table">
            <a:tbl>
              <a:tblPr/>
              <a:tblGrid>
                <a:gridCol w="266261">
                  <a:extLst>
                    <a:ext uri="{9D8B030D-6E8A-4147-A177-3AD203B41FA5}">
                      <a16:colId xmlns:a16="http://schemas.microsoft.com/office/drawing/2014/main" val="1891127161"/>
                    </a:ext>
                  </a:extLst>
                </a:gridCol>
                <a:gridCol w="266261">
                  <a:extLst>
                    <a:ext uri="{9D8B030D-6E8A-4147-A177-3AD203B41FA5}">
                      <a16:colId xmlns:a16="http://schemas.microsoft.com/office/drawing/2014/main" val="4108037877"/>
                    </a:ext>
                  </a:extLst>
                </a:gridCol>
                <a:gridCol w="266261">
                  <a:extLst>
                    <a:ext uri="{9D8B030D-6E8A-4147-A177-3AD203B41FA5}">
                      <a16:colId xmlns:a16="http://schemas.microsoft.com/office/drawing/2014/main" val="1123938277"/>
                    </a:ext>
                  </a:extLst>
                </a:gridCol>
                <a:gridCol w="3003421">
                  <a:extLst>
                    <a:ext uri="{9D8B030D-6E8A-4147-A177-3AD203B41FA5}">
                      <a16:colId xmlns:a16="http://schemas.microsoft.com/office/drawing/2014/main" val="1750625657"/>
                    </a:ext>
                  </a:extLst>
                </a:gridCol>
                <a:gridCol w="713579">
                  <a:extLst>
                    <a:ext uri="{9D8B030D-6E8A-4147-A177-3AD203B41FA5}">
                      <a16:colId xmlns:a16="http://schemas.microsoft.com/office/drawing/2014/main" val="2671068776"/>
                    </a:ext>
                  </a:extLst>
                </a:gridCol>
                <a:gridCol w="713579">
                  <a:extLst>
                    <a:ext uri="{9D8B030D-6E8A-4147-A177-3AD203B41FA5}">
                      <a16:colId xmlns:a16="http://schemas.microsoft.com/office/drawing/2014/main" val="649064799"/>
                    </a:ext>
                  </a:extLst>
                </a:gridCol>
                <a:gridCol w="713579">
                  <a:extLst>
                    <a:ext uri="{9D8B030D-6E8A-4147-A177-3AD203B41FA5}">
                      <a16:colId xmlns:a16="http://schemas.microsoft.com/office/drawing/2014/main" val="3444019911"/>
                    </a:ext>
                  </a:extLst>
                </a:gridCol>
                <a:gridCol w="713579">
                  <a:extLst>
                    <a:ext uri="{9D8B030D-6E8A-4147-A177-3AD203B41FA5}">
                      <a16:colId xmlns:a16="http://schemas.microsoft.com/office/drawing/2014/main" val="2800751733"/>
                    </a:ext>
                  </a:extLst>
                </a:gridCol>
                <a:gridCol w="649676">
                  <a:extLst>
                    <a:ext uri="{9D8B030D-6E8A-4147-A177-3AD203B41FA5}">
                      <a16:colId xmlns:a16="http://schemas.microsoft.com/office/drawing/2014/main" val="3216201113"/>
                    </a:ext>
                  </a:extLst>
                </a:gridCol>
                <a:gridCol w="639026">
                  <a:extLst>
                    <a:ext uri="{9D8B030D-6E8A-4147-A177-3AD203B41FA5}">
                      <a16:colId xmlns:a16="http://schemas.microsoft.com/office/drawing/2014/main" val="36931350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4734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166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44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954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727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50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05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331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09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26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55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1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056" y="1115610"/>
            <a:ext cx="7919926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2281" y="1657458"/>
            <a:ext cx="785577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C8D1A5-C944-49E0-A5B8-2A6486794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80048"/>
              </p:ext>
            </p:extLst>
          </p:nvPr>
        </p:nvGraphicFramePr>
        <p:xfrm>
          <a:off x="552281" y="2010867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502773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324057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2743262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235827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187910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524751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87663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489930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6141631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682822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07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192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81.023.093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17.236.996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48.219.761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529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3.003.548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82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826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11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709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02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10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80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03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20.815.203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7.181.884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47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20.815.203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7.181.884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889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21.502.458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03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21.502.458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03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21.502.458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79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23.107.482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16.534.260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25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23.107.482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16.534.260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08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807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85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12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2.872.188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100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13.212.534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9.855.435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698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65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42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5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4.291.652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-239.921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11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13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74" y="1124744"/>
            <a:ext cx="788900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36210" y="1885671"/>
            <a:ext cx="7886701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292262-6F77-4DF2-B93B-DAC06AD38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04590"/>
              </p:ext>
            </p:extLst>
          </p:nvPr>
        </p:nvGraphicFramePr>
        <p:xfrm>
          <a:off x="525874" y="225537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47182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333564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9983685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345126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466887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261813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427247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325757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953166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825895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8313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489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457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25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578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96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144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49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83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57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36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7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66600" y="1196752"/>
            <a:ext cx="8210799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517" y="1106624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7517" y="1638861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D9DE41-5351-49B6-886F-20911ED63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17742"/>
              </p:ext>
            </p:extLst>
          </p:nvPr>
        </p:nvGraphicFramePr>
        <p:xfrm>
          <a:off x="547517" y="1985807"/>
          <a:ext cx="7883246" cy="4370543"/>
        </p:xfrm>
        <a:graphic>
          <a:graphicData uri="http://schemas.openxmlformats.org/drawingml/2006/table">
            <a:tbl>
              <a:tblPr/>
              <a:tblGrid>
                <a:gridCol w="264184">
                  <a:extLst>
                    <a:ext uri="{9D8B030D-6E8A-4147-A177-3AD203B41FA5}">
                      <a16:colId xmlns:a16="http://schemas.microsoft.com/office/drawing/2014/main" val="1482337247"/>
                    </a:ext>
                  </a:extLst>
                </a:gridCol>
                <a:gridCol w="264184">
                  <a:extLst>
                    <a:ext uri="{9D8B030D-6E8A-4147-A177-3AD203B41FA5}">
                      <a16:colId xmlns:a16="http://schemas.microsoft.com/office/drawing/2014/main" val="1865609843"/>
                    </a:ext>
                  </a:extLst>
                </a:gridCol>
                <a:gridCol w="264184">
                  <a:extLst>
                    <a:ext uri="{9D8B030D-6E8A-4147-A177-3AD203B41FA5}">
                      <a16:colId xmlns:a16="http://schemas.microsoft.com/office/drawing/2014/main" val="3174881970"/>
                    </a:ext>
                  </a:extLst>
                </a:gridCol>
                <a:gridCol w="2979993">
                  <a:extLst>
                    <a:ext uri="{9D8B030D-6E8A-4147-A177-3AD203B41FA5}">
                      <a16:colId xmlns:a16="http://schemas.microsoft.com/office/drawing/2014/main" val="72163301"/>
                    </a:ext>
                  </a:extLst>
                </a:gridCol>
                <a:gridCol w="708013">
                  <a:extLst>
                    <a:ext uri="{9D8B030D-6E8A-4147-A177-3AD203B41FA5}">
                      <a16:colId xmlns:a16="http://schemas.microsoft.com/office/drawing/2014/main" val="2079208172"/>
                    </a:ext>
                  </a:extLst>
                </a:gridCol>
                <a:gridCol w="708013">
                  <a:extLst>
                    <a:ext uri="{9D8B030D-6E8A-4147-A177-3AD203B41FA5}">
                      <a16:colId xmlns:a16="http://schemas.microsoft.com/office/drawing/2014/main" val="2633841200"/>
                    </a:ext>
                  </a:extLst>
                </a:gridCol>
                <a:gridCol w="708013">
                  <a:extLst>
                    <a:ext uri="{9D8B030D-6E8A-4147-A177-3AD203B41FA5}">
                      <a16:colId xmlns:a16="http://schemas.microsoft.com/office/drawing/2014/main" val="2214365986"/>
                    </a:ext>
                  </a:extLst>
                </a:gridCol>
                <a:gridCol w="708013">
                  <a:extLst>
                    <a:ext uri="{9D8B030D-6E8A-4147-A177-3AD203B41FA5}">
                      <a16:colId xmlns:a16="http://schemas.microsoft.com/office/drawing/2014/main" val="2914445754"/>
                    </a:ext>
                  </a:extLst>
                </a:gridCol>
                <a:gridCol w="644608">
                  <a:extLst>
                    <a:ext uri="{9D8B030D-6E8A-4147-A177-3AD203B41FA5}">
                      <a16:colId xmlns:a16="http://schemas.microsoft.com/office/drawing/2014/main" val="1747287160"/>
                    </a:ext>
                  </a:extLst>
                </a:gridCol>
                <a:gridCol w="634041">
                  <a:extLst>
                    <a:ext uri="{9D8B030D-6E8A-4147-A177-3AD203B41FA5}">
                      <a16:colId xmlns:a16="http://schemas.microsoft.com/office/drawing/2014/main" val="3357882963"/>
                    </a:ext>
                  </a:extLst>
                </a:gridCol>
              </a:tblGrid>
              <a:tr h="2214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3" marR="7303" marT="7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3" marR="7303" marT="7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43753"/>
                  </a:ext>
                </a:extLst>
              </a:tr>
              <a:tr h="3591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39495"/>
                  </a:ext>
                </a:extLst>
              </a:tr>
              <a:tr h="1539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147.903.898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-16.200.746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84.460.064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48986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3.911.463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3.324.489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861248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421.452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323.952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660218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05259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772271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63937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36671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85.644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272560,0%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034289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40181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69.403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69.393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30329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1.662.778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1.653.320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1.635.209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17289,2%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44314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1.652.753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1.652.753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1.625.855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5137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06595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09434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6.396.768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44544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6.396.768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45514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23.525.763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258815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23.525.763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54010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23.525.763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86898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66.087.831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-16.648.666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49.226.627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629266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65.656.220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-17.080.277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48.795.016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77717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4.661.968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5.713.721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14302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52710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9.912.636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-2.064.000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6.609.657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08375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38.352.825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-10.026.277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27.436.341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798675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1.288.157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1.052.348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511292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3.091.412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3.201.920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8128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8.271.500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-890.000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4.758.875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69647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9409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00254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76753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29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618" y="111509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9777" y="1889586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4EE8329-6044-45C7-A0BA-C1565FC60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314127"/>
              </p:ext>
            </p:extLst>
          </p:nvPr>
        </p:nvGraphicFramePr>
        <p:xfrm>
          <a:off x="532066" y="2231850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546505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942092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0108231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395394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00501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54450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857428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58931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311777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8516835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0089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909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18.975.662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18.975.662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10.368.262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61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1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08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89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47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99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2.395.948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144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2.395.948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058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38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53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1092733"/>
            <a:ext cx="786368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32906" y="1613514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BD36E0-39DE-4D88-95F4-9DEB681FD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46005"/>
              </p:ext>
            </p:extLst>
          </p:nvPr>
        </p:nvGraphicFramePr>
        <p:xfrm>
          <a:off x="545457" y="1950543"/>
          <a:ext cx="7856778" cy="4354597"/>
        </p:xfrm>
        <a:graphic>
          <a:graphicData uri="http://schemas.openxmlformats.org/drawingml/2006/table">
            <a:tbl>
              <a:tblPr/>
              <a:tblGrid>
                <a:gridCol w="263296">
                  <a:extLst>
                    <a:ext uri="{9D8B030D-6E8A-4147-A177-3AD203B41FA5}">
                      <a16:colId xmlns:a16="http://schemas.microsoft.com/office/drawing/2014/main" val="4167034897"/>
                    </a:ext>
                  </a:extLst>
                </a:gridCol>
                <a:gridCol w="263296">
                  <a:extLst>
                    <a:ext uri="{9D8B030D-6E8A-4147-A177-3AD203B41FA5}">
                      <a16:colId xmlns:a16="http://schemas.microsoft.com/office/drawing/2014/main" val="4122970498"/>
                    </a:ext>
                  </a:extLst>
                </a:gridCol>
                <a:gridCol w="263296">
                  <a:extLst>
                    <a:ext uri="{9D8B030D-6E8A-4147-A177-3AD203B41FA5}">
                      <a16:colId xmlns:a16="http://schemas.microsoft.com/office/drawing/2014/main" val="2344440431"/>
                    </a:ext>
                  </a:extLst>
                </a:gridCol>
                <a:gridCol w="2969988">
                  <a:extLst>
                    <a:ext uri="{9D8B030D-6E8A-4147-A177-3AD203B41FA5}">
                      <a16:colId xmlns:a16="http://schemas.microsoft.com/office/drawing/2014/main" val="437093321"/>
                    </a:ext>
                  </a:extLst>
                </a:gridCol>
                <a:gridCol w="705636">
                  <a:extLst>
                    <a:ext uri="{9D8B030D-6E8A-4147-A177-3AD203B41FA5}">
                      <a16:colId xmlns:a16="http://schemas.microsoft.com/office/drawing/2014/main" val="1925562718"/>
                    </a:ext>
                  </a:extLst>
                </a:gridCol>
                <a:gridCol w="705636">
                  <a:extLst>
                    <a:ext uri="{9D8B030D-6E8A-4147-A177-3AD203B41FA5}">
                      <a16:colId xmlns:a16="http://schemas.microsoft.com/office/drawing/2014/main" val="3131965821"/>
                    </a:ext>
                  </a:extLst>
                </a:gridCol>
                <a:gridCol w="705636">
                  <a:extLst>
                    <a:ext uri="{9D8B030D-6E8A-4147-A177-3AD203B41FA5}">
                      <a16:colId xmlns:a16="http://schemas.microsoft.com/office/drawing/2014/main" val="1940981409"/>
                    </a:ext>
                  </a:extLst>
                </a:gridCol>
                <a:gridCol w="705636">
                  <a:extLst>
                    <a:ext uri="{9D8B030D-6E8A-4147-A177-3AD203B41FA5}">
                      <a16:colId xmlns:a16="http://schemas.microsoft.com/office/drawing/2014/main" val="3547551977"/>
                    </a:ext>
                  </a:extLst>
                </a:gridCol>
                <a:gridCol w="642445">
                  <a:extLst>
                    <a:ext uri="{9D8B030D-6E8A-4147-A177-3AD203B41FA5}">
                      <a16:colId xmlns:a16="http://schemas.microsoft.com/office/drawing/2014/main" val="478426668"/>
                    </a:ext>
                  </a:extLst>
                </a:gridCol>
                <a:gridCol w="631913">
                  <a:extLst>
                    <a:ext uri="{9D8B030D-6E8A-4147-A177-3AD203B41FA5}">
                      <a16:colId xmlns:a16="http://schemas.microsoft.com/office/drawing/2014/main" val="1932089420"/>
                    </a:ext>
                  </a:extLst>
                </a:gridCol>
              </a:tblGrid>
              <a:tr h="1165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253086"/>
                  </a:ext>
                </a:extLst>
              </a:tr>
              <a:tr h="3568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13351"/>
                  </a:ext>
                </a:extLst>
              </a:tr>
              <a:tr h="1529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304.854.465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46.470.418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212.792.730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02647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9.034.871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7.724.031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58239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246.743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834.034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147935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66.025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66.025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82356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66.025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66.025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266511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31183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99426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4.971.794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49717940,0%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41576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4.971.794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49717940,0%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31750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1.463.147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651518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44961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56105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00713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46.589.474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-7.166.117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28.406.641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08373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46.589.474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-7.166.117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28.406.641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96599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68.899.110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46330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68.899.110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451680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68.899.110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79437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137.916.785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15.424.870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101.888.522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519347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137.378.915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14.887.000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101.532.008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54222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63.299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20121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22.110.584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18.688.391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92244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54.892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74885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17.513.480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14.701.420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83501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51.758.339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30.546.441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22329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9.169.715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7.705.051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51284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7.061.052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5.131.294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27989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335.802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91617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29.162.013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24.305.418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5549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408940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69999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100066"/>
                  </a:ext>
                </a:extLst>
              </a:tr>
              <a:tr h="116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3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8137" y="1101029"/>
            <a:ext cx="786242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13856" y="189107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92E8C6-4D06-485E-B0D7-50E674046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93063"/>
              </p:ext>
            </p:extLst>
          </p:nvPr>
        </p:nvGraphicFramePr>
        <p:xfrm>
          <a:off x="538137" y="225470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615772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566477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95682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498845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908020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74119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403300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18836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452749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168078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6796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3454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7.188.051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87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2.608.550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30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2.608.550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567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225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797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20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047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6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18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1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072" y="1079394"/>
            <a:ext cx="7890149" cy="55144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9758" y="1630835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1ACC695-376C-4F1D-9B77-8FD9F73B4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96186"/>
              </p:ext>
            </p:extLst>
          </p:nvPr>
        </p:nvGraphicFramePr>
        <p:xfrm>
          <a:off x="540824" y="1879468"/>
          <a:ext cx="7892404" cy="4556354"/>
        </p:xfrm>
        <a:graphic>
          <a:graphicData uri="http://schemas.openxmlformats.org/drawingml/2006/table">
            <a:tbl>
              <a:tblPr/>
              <a:tblGrid>
                <a:gridCol w="264491">
                  <a:extLst>
                    <a:ext uri="{9D8B030D-6E8A-4147-A177-3AD203B41FA5}">
                      <a16:colId xmlns:a16="http://schemas.microsoft.com/office/drawing/2014/main" val="1041211232"/>
                    </a:ext>
                  </a:extLst>
                </a:gridCol>
                <a:gridCol w="264491">
                  <a:extLst>
                    <a:ext uri="{9D8B030D-6E8A-4147-A177-3AD203B41FA5}">
                      <a16:colId xmlns:a16="http://schemas.microsoft.com/office/drawing/2014/main" val="726412334"/>
                    </a:ext>
                  </a:extLst>
                </a:gridCol>
                <a:gridCol w="264491">
                  <a:extLst>
                    <a:ext uri="{9D8B030D-6E8A-4147-A177-3AD203B41FA5}">
                      <a16:colId xmlns:a16="http://schemas.microsoft.com/office/drawing/2014/main" val="2936090503"/>
                    </a:ext>
                  </a:extLst>
                </a:gridCol>
                <a:gridCol w="2983456">
                  <a:extLst>
                    <a:ext uri="{9D8B030D-6E8A-4147-A177-3AD203B41FA5}">
                      <a16:colId xmlns:a16="http://schemas.microsoft.com/office/drawing/2014/main" val="1876100738"/>
                    </a:ext>
                  </a:extLst>
                </a:gridCol>
                <a:gridCol w="708835">
                  <a:extLst>
                    <a:ext uri="{9D8B030D-6E8A-4147-A177-3AD203B41FA5}">
                      <a16:colId xmlns:a16="http://schemas.microsoft.com/office/drawing/2014/main" val="4218031842"/>
                    </a:ext>
                  </a:extLst>
                </a:gridCol>
                <a:gridCol w="708835">
                  <a:extLst>
                    <a:ext uri="{9D8B030D-6E8A-4147-A177-3AD203B41FA5}">
                      <a16:colId xmlns:a16="http://schemas.microsoft.com/office/drawing/2014/main" val="2950667565"/>
                    </a:ext>
                  </a:extLst>
                </a:gridCol>
                <a:gridCol w="708835">
                  <a:extLst>
                    <a:ext uri="{9D8B030D-6E8A-4147-A177-3AD203B41FA5}">
                      <a16:colId xmlns:a16="http://schemas.microsoft.com/office/drawing/2014/main" val="3101853698"/>
                    </a:ext>
                  </a:extLst>
                </a:gridCol>
                <a:gridCol w="708835">
                  <a:extLst>
                    <a:ext uri="{9D8B030D-6E8A-4147-A177-3AD203B41FA5}">
                      <a16:colId xmlns:a16="http://schemas.microsoft.com/office/drawing/2014/main" val="3851698080"/>
                    </a:ext>
                  </a:extLst>
                </a:gridCol>
                <a:gridCol w="645357">
                  <a:extLst>
                    <a:ext uri="{9D8B030D-6E8A-4147-A177-3AD203B41FA5}">
                      <a16:colId xmlns:a16="http://schemas.microsoft.com/office/drawing/2014/main" val="312806154"/>
                    </a:ext>
                  </a:extLst>
                </a:gridCol>
                <a:gridCol w="634778">
                  <a:extLst>
                    <a:ext uri="{9D8B030D-6E8A-4147-A177-3AD203B41FA5}">
                      <a16:colId xmlns:a16="http://schemas.microsoft.com/office/drawing/2014/main" val="1812568293"/>
                    </a:ext>
                  </a:extLst>
                </a:gridCol>
              </a:tblGrid>
              <a:tr h="1132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499562"/>
                  </a:ext>
                </a:extLst>
              </a:tr>
              <a:tr h="3294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107942"/>
                  </a:ext>
                </a:extLst>
              </a:tr>
              <a:tr h="143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180.219.172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53.930.966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118.815.705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138692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4.828.803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-39.457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3.953.490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489454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488.539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86.591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432.256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405609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756739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18192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73076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14164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2.749.268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2.749.258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2.893.472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28934720,0%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69082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2.749.268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2.749.258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2.893.472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28934720,0%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82002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5.116.931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5.105.836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58346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5.105.836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5.105.836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21126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49192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49194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11.160.051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1.564.579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4.574.545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63685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43101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11.005.677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1.410.205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4.574.293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065438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55.340.503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20.245.837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33298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54.134.489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7.493.986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19.039.823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173719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19.039.823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06641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383107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570010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100.060.252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35.289.571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86.597.173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3252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99.156.331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34.385.650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86.359.841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22961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65.074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00523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11.337.915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3.007.600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11.102.153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236929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8579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14.045.108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18.208.647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29899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43.879.893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21.618.000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25.603.338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54540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3.678.375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-443.238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512.147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15653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2.366.745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996.047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38649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-147.712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350205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21.769.495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7.821.000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29.904.604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20983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94971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91586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69307"/>
                  </a:ext>
                </a:extLst>
              </a:tr>
              <a:tr h="113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97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479" y="1109714"/>
            <a:ext cx="7860248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8504" y="1879094"/>
            <a:ext cx="7851551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DA3454-A6B7-4CAD-ABEC-4BBF5C18A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46768"/>
              </p:ext>
            </p:extLst>
          </p:nvPr>
        </p:nvGraphicFramePr>
        <p:xfrm>
          <a:off x="522762" y="2233422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121927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996717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1071151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334119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617504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27358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71243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9776264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3632049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327182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6747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501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19.089.304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19.089.304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10.914.141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620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257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51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7.590.908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846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7.590.908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38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21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78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16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15909"/>
            <a:ext cx="7953855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09552" y="1657757"/>
            <a:ext cx="7987174" cy="191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DFEF5C-F02B-42CC-8882-DBF6BE6D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47148"/>
              </p:ext>
            </p:extLst>
          </p:nvPr>
        </p:nvGraphicFramePr>
        <p:xfrm>
          <a:off x="544998" y="1922596"/>
          <a:ext cx="7927721" cy="4458906"/>
        </p:xfrm>
        <a:graphic>
          <a:graphicData uri="http://schemas.openxmlformats.org/drawingml/2006/table">
            <a:tbl>
              <a:tblPr/>
              <a:tblGrid>
                <a:gridCol w="265675">
                  <a:extLst>
                    <a:ext uri="{9D8B030D-6E8A-4147-A177-3AD203B41FA5}">
                      <a16:colId xmlns:a16="http://schemas.microsoft.com/office/drawing/2014/main" val="710523973"/>
                    </a:ext>
                  </a:extLst>
                </a:gridCol>
                <a:gridCol w="265675">
                  <a:extLst>
                    <a:ext uri="{9D8B030D-6E8A-4147-A177-3AD203B41FA5}">
                      <a16:colId xmlns:a16="http://schemas.microsoft.com/office/drawing/2014/main" val="312277255"/>
                    </a:ext>
                  </a:extLst>
                </a:gridCol>
                <a:gridCol w="265675">
                  <a:extLst>
                    <a:ext uri="{9D8B030D-6E8A-4147-A177-3AD203B41FA5}">
                      <a16:colId xmlns:a16="http://schemas.microsoft.com/office/drawing/2014/main" val="3763092571"/>
                    </a:ext>
                  </a:extLst>
                </a:gridCol>
                <a:gridCol w="2996805">
                  <a:extLst>
                    <a:ext uri="{9D8B030D-6E8A-4147-A177-3AD203B41FA5}">
                      <a16:colId xmlns:a16="http://schemas.microsoft.com/office/drawing/2014/main" val="2052008464"/>
                    </a:ext>
                  </a:extLst>
                </a:gridCol>
                <a:gridCol w="712007">
                  <a:extLst>
                    <a:ext uri="{9D8B030D-6E8A-4147-A177-3AD203B41FA5}">
                      <a16:colId xmlns:a16="http://schemas.microsoft.com/office/drawing/2014/main" val="96156215"/>
                    </a:ext>
                  </a:extLst>
                </a:gridCol>
                <a:gridCol w="712007">
                  <a:extLst>
                    <a:ext uri="{9D8B030D-6E8A-4147-A177-3AD203B41FA5}">
                      <a16:colId xmlns:a16="http://schemas.microsoft.com/office/drawing/2014/main" val="3441397259"/>
                    </a:ext>
                  </a:extLst>
                </a:gridCol>
                <a:gridCol w="712007">
                  <a:extLst>
                    <a:ext uri="{9D8B030D-6E8A-4147-A177-3AD203B41FA5}">
                      <a16:colId xmlns:a16="http://schemas.microsoft.com/office/drawing/2014/main" val="2945417035"/>
                    </a:ext>
                  </a:extLst>
                </a:gridCol>
                <a:gridCol w="712007">
                  <a:extLst>
                    <a:ext uri="{9D8B030D-6E8A-4147-A177-3AD203B41FA5}">
                      <a16:colId xmlns:a16="http://schemas.microsoft.com/office/drawing/2014/main" val="569003219"/>
                    </a:ext>
                  </a:extLst>
                </a:gridCol>
                <a:gridCol w="648245">
                  <a:extLst>
                    <a:ext uri="{9D8B030D-6E8A-4147-A177-3AD203B41FA5}">
                      <a16:colId xmlns:a16="http://schemas.microsoft.com/office/drawing/2014/main" val="298352771"/>
                    </a:ext>
                  </a:extLst>
                </a:gridCol>
                <a:gridCol w="637618">
                  <a:extLst>
                    <a:ext uri="{9D8B030D-6E8A-4147-A177-3AD203B41FA5}">
                      <a16:colId xmlns:a16="http://schemas.microsoft.com/office/drawing/2014/main" val="818283380"/>
                    </a:ext>
                  </a:extLst>
                </a:gridCol>
              </a:tblGrid>
              <a:tr h="1135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28002"/>
                  </a:ext>
                </a:extLst>
              </a:tr>
              <a:tr h="3383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35517"/>
                  </a:ext>
                </a:extLst>
              </a:tr>
              <a:tr h="14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256.084.233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160.406.787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495557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5.369.850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-44.078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4.609.042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30266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915.592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671.130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92521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13712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79036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59373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682688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304.073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315.775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08836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304.073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315.775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184381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159.413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54977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900905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8631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10508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32.429.736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111.951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13.653.400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38840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32.429.736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111.951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13.653.400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3283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34.732.249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41215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34.732.249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64492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34.732.249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2777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132.924.455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3.390.321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105.720.701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226650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131.434.932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105.244.071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20996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123.354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922593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092017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17.621.347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2.189.507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13.474.054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787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60860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16.537.822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6.912.493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13.795.986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57599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57.721.383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1.163.221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43.471.992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92469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8.176.278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5.565.164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51432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7.881.234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-6.831.377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5.905.644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99802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44.269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37099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23.294.571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3.364.307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22.845.858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38771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476.630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70145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476.630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102080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7323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765259"/>
                  </a:ext>
                </a:extLst>
              </a:tr>
              <a:tr h="113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6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05829"/>
            <a:ext cx="793225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496256" y="1916832"/>
            <a:ext cx="7932256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63A365-32F5-46D6-ADB9-C8E0ED5E1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45041"/>
              </p:ext>
            </p:extLst>
          </p:nvPr>
        </p:nvGraphicFramePr>
        <p:xfrm>
          <a:off x="518864" y="2204864"/>
          <a:ext cx="7932256" cy="1773125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488683155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760464082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2769372088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2482000831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88895427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665656851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701377713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036146046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4188224789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3062418438"/>
                    </a:ext>
                  </a:extLst>
                </a:gridCol>
              </a:tblGrid>
              <a:tr h="1233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30679"/>
                  </a:ext>
                </a:extLst>
              </a:tr>
              <a:tr h="377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776053"/>
                  </a:ext>
                </a:extLst>
              </a:tr>
              <a:tr h="1618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20.180.855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20.180.855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60028"/>
                  </a:ext>
                </a:extLst>
              </a:tr>
              <a:tr h="123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2.292.361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17869"/>
                  </a:ext>
                </a:extLst>
              </a:tr>
              <a:tr h="123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2.292.361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53082"/>
                  </a:ext>
                </a:extLst>
              </a:tr>
              <a:tr h="123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8.888.841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77564"/>
                  </a:ext>
                </a:extLst>
              </a:tr>
              <a:tr h="123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8.888.841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25011"/>
                  </a:ext>
                </a:extLst>
              </a:tr>
              <a:tr h="123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8.888.841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95811"/>
                  </a:ext>
                </a:extLst>
              </a:tr>
              <a:tr h="123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68611"/>
                  </a:ext>
                </a:extLst>
              </a:tr>
              <a:tr h="123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42496"/>
                  </a:ext>
                </a:extLst>
              </a:tr>
              <a:tr h="123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74548"/>
                  </a:ext>
                </a:extLst>
              </a:tr>
              <a:tr h="123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55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272" y="1124744"/>
            <a:ext cx="79675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35272" y="1643954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543F7C-8C70-4125-8317-7F56CAADF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57425"/>
              </p:ext>
            </p:extLst>
          </p:nvPr>
        </p:nvGraphicFramePr>
        <p:xfrm>
          <a:off x="535272" y="1899777"/>
          <a:ext cx="7967531" cy="4456573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3074861857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219333730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693636276"/>
                    </a:ext>
                  </a:extLst>
                </a:gridCol>
                <a:gridCol w="3011855">
                  <a:extLst>
                    <a:ext uri="{9D8B030D-6E8A-4147-A177-3AD203B41FA5}">
                      <a16:colId xmlns:a16="http://schemas.microsoft.com/office/drawing/2014/main" val="2563813372"/>
                    </a:ext>
                  </a:extLst>
                </a:gridCol>
                <a:gridCol w="715582">
                  <a:extLst>
                    <a:ext uri="{9D8B030D-6E8A-4147-A177-3AD203B41FA5}">
                      <a16:colId xmlns:a16="http://schemas.microsoft.com/office/drawing/2014/main" val="2647674481"/>
                    </a:ext>
                  </a:extLst>
                </a:gridCol>
                <a:gridCol w="715582">
                  <a:extLst>
                    <a:ext uri="{9D8B030D-6E8A-4147-A177-3AD203B41FA5}">
                      <a16:colId xmlns:a16="http://schemas.microsoft.com/office/drawing/2014/main" val="226641153"/>
                    </a:ext>
                  </a:extLst>
                </a:gridCol>
                <a:gridCol w="715582">
                  <a:extLst>
                    <a:ext uri="{9D8B030D-6E8A-4147-A177-3AD203B41FA5}">
                      <a16:colId xmlns:a16="http://schemas.microsoft.com/office/drawing/2014/main" val="4251437459"/>
                    </a:ext>
                  </a:extLst>
                </a:gridCol>
                <a:gridCol w="715582">
                  <a:extLst>
                    <a:ext uri="{9D8B030D-6E8A-4147-A177-3AD203B41FA5}">
                      <a16:colId xmlns:a16="http://schemas.microsoft.com/office/drawing/2014/main" val="2288347431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2658754404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4191341587"/>
                    </a:ext>
                  </a:extLst>
                </a:gridCol>
              </a:tblGrid>
              <a:tr h="1130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554620"/>
                  </a:ext>
                </a:extLst>
              </a:tr>
              <a:tr h="336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13012"/>
                  </a:ext>
                </a:extLst>
              </a:tr>
              <a:tr h="1443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384.724.917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-48.344.078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233.506.667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02530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13.133.289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25.709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11.195.744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75342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809.687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107.716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576.043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37988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22274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10496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5148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41492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806.102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746.516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7465160,0%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529412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40210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752.279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745.156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7451560,0%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60978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777.303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716.143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5478,0%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70293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704.962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24003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17565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449253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37.556.985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1.611.345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21.505.220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6065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37.556.985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1.611.345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21.505.220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72729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14.576.752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268812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14.576.752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351636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14.576.752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08650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234.271.203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-25.299.642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184.040.753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49147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234.111.203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-25.459.642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184.040.753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674301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947.682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312.143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793.184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6937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32.539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62443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29.767.632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6.784.743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26.494.017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5679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-11.871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86391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18.073.682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2.738.806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15.744.016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05011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134.681.792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-511.736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100.546.602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208842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14.511.452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-2.177.702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10.233.292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075058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9.597.382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-4.734.564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7.393.097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02006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788.827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310.626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458697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25.652.039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-28.171.631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22.505.460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967236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20277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85872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7545"/>
                  </a:ext>
                </a:extLst>
              </a:tr>
              <a:tr h="113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73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415" y="1131745"/>
            <a:ext cx="7914102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92341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D306FE-8D31-4FB4-B9C8-D80675AA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02529"/>
              </p:ext>
            </p:extLst>
          </p:nvPr>
        </p:nvGraphicFramePr>
        <p:xfrm>
          <a:off x="547816" y="222445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619006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510451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571746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683348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343499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29777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497183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781448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1061850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519207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682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004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21.312.829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79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9.389.001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42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9.389.001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651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37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67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09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2.994.705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80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2.994.705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91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2.994.705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23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86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5556" y="1227302"/>
            <a:ext cx="7992888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649611"/>
              </p:ext>
            </p:extLst>
          </p:nvPr>
        </p:nvGraphicFramePr>
        <p:xfrm>
          <a:off x="575556" y="2348880"/>
          <a:ext cx="7992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0150" y="1111616"/>
            <a:ext cx="7975832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497362" y="1692572"/>
            <a:ext cx="7958620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19C3941-A883-48BC-B243-C82F896CE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3178"/>
              </p:ext>
            </p:extLst>
          </p:nvPr>
        </p:nvGraphicFramePr>
        <p:xfrm>
          <a:off x="480150" y="2016173"/>
          <a:ext cx="7975832" cy="4351325"/>
        </p:xfrm>
        <a:graphic>
          <a:graphicData uri="http://schemas.openxmlformats.org/drawingml/2006/table">
            <a:tbl>
              <a:tblPr/>
              <a:tblGrid>
                <a:gridCol w="267287">
                  <a:extLst>
                    <a:ext uri="{9D8B030D-6E8A-4147-A177-3AD203B41FA5}">
                      <a16:colId xmlns:a16="http://schemas.microsoft.com/office/drawing/2014/main" val="493840312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4174071668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337237396"/>
                    </a:ext>
                  </a:extLst>
                </a:gridCol>
                <a:gridCol w="3014992">
                  <a:extLst>
                    <a:ext uri="{9D8B030D-6E8A-4147-A177-3AD203B41FA5}">
                      <a16:colId xmlns:a16="http://schemas.microsoft.com/office/drawing/2014/main" val="2932161792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897322333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4288320218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0959963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568953018"/>
                    </a:ext>
                  </a:extLst>
                </a:gridCol>
                <a:gridCol w="652179">
                  <a:extLst>
                    <a:ext uri="{9D8B030D-6E8A-4147-A177-3AD203B41FA5}">
                      <a16:colId xmlns:a16="http://schemas.microsoft.com/office/drawing/2014/main" val="1516205227"/>
                    </a:ext>
                  </a:extLst>
                </a:gridCol>
                <a:gridCol w="641488">
                  <a:extLst>
                    <a:ext uri="{9D8B030D-6E8A-4147-A177-3AD203B41FA5}">
                      <a16:colId xmlns:a16="http://schemas.microsoft.com/office/drawing/2014/main" val="2951825581"/>
                    </a:ext>
                  </a:extLst>
                </a:gridCol>
              </a:tblGrid>
              <a:tr h="119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83753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78714"/>
                  </a:ext>
                </a:extLst>
              </a:tr>
              <a:tr h="15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274.226.865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-27.476.169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153.606.260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1448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4.868.330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4.158.686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2156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619.056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532.455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2559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7662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60912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0645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5344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8241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5073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169.560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3489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0280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6403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2359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36.177.148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7.811.444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18.947.108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1697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36.177.148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7.811.444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18.947.108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1324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40.265.818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074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40.265.818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2978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40.265.818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1493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145.890.563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-33.970.105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89.538.489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637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145.650.563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-34.210.105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89.538.489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0608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8396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24.637.938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16.780.405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5282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1396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11.859.584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10.158.810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5010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58.431.751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-9.119.094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34.128.666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4661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12.947.765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4.077.479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8915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24.564.447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-21.899.003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13.815.704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72041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13.134.145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-3.522.908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10.562.712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3353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2279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83844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0297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43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90" y="1152864"/>
            <a:ext cx="7932256" cy="764030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5648" y="1916894"/>
            <a:ext cx="7932256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1B19C32-90A0-4228-863D-D4D1DF051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149204"/>
              </p:ext>
            </p:extLst>
          </p:nvPr>
        </p:nvGraphicFramePr>
        <p:xfrm>
          <a:off x="491656" y="2282490"/>
          <a:ext cx="7932256" cy="1804738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2526103769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718102203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2086539048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1774124968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020232256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4982307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45669532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898623100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1481638380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2318072223"/>
                    </a:ext>
                  </a:extLst>
                </a:gridCol>
              </a:tblGrid>
              <a:tr h="125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89530"/>
                  </a:ext>
                </a:extLst>
              </a:tr>
              <a:tr h="3844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84533"/>
                  </a:ext>
                </a:extLst>
              </a:tr>
              <a:tr h="1647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36.198.858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36.198.858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18.064.884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256765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8.825.969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831844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8.825.969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37977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503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80358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68412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28305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99518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4.553.292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719159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0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457" y="1107182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34857" y="1658241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26A5C9-AD4C-4765-A6D6-12EEAEA8B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37665"/>
              </p:ext>
            </p:extLst>
          </p:nvPr>
        </p:nvGraphicFramePr>
        <p:xfrm>
          <a:off x="515457" y="1916832"/>
          <a:ext cx="7886699" cy="4351327"/>
        </p:xfrm>
        <a:graphic>
          <a:graphicData uri="http://schemas.openxmlformats.org/drawingml/2006/table">
            <a:tbl>
              <a:tblPr/>
              <a:tblGrid>
                <a:gridCol w="264299">
                  <a:extLst>
                    <a:ext uri="{9D8B030D-6E8A-4147-A177-3AD203B41FA5}">
                      <a16:colId xmlns:a16="http://schemas.microsoft.com/office/drawing/2014/main" val="2530325087"/>
                    </a:ext>
                  </a:extLst>
                </a:gridCol>
                <a:gridCol w="264299">
                  <a:extLst>
                    <a:ext uri="{9D8B030D-6E8A-4147-A177-3AD203B41FA5}">
                      <a16:colId xmlns:a16="http://schemas.microsoft.com/office/drawing/2014/main" val="1886684548"/>
                    </a:ext>
                  </a:extLst>
                </a:gridCol>
                <a:gridCol w="264299">
                  <a:extLst>
                    <a:ext uri="{9D8B030D-6E8A-4147-A177-3AD203B41FA5}">
                      <a16:colId xmlns:a16="http://schemas.microsoft.com/office/drawing/2014/main" val="1498797741"/>
                    </a:ext>
                  </a:extLst>
                </a:gridCol>
                <a:gridCol w="2981300">
                  <a:extLst>
                    <a:ext uri="{9D8B030D-6E8A-4147-A177-3AD203B41FA5}">
                      <a16:colId xmlns:a16="http://schemas.microsoft.com/office/drawing/2014/main" val="2961522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2161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391870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58020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206429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746856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96195652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33086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864425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209.676.432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6.515.741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128.036.389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4496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5.077.275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4.206.386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5054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377.895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313.914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8908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1198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2468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65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5868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1720690,0%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7037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1720690,0%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939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5228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733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33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32.283.166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1.857.913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13.074.543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045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32.283.166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1.857.913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13.074.543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615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17.363.772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900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17.363.772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7083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17.363.772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9278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107.260.422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-3.493.250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92.870.692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6181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106.953.672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92.870.692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21455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12.463.645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4.161.315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11.420.175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5817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7083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10.131.247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285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50.991.116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1760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2.391.514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-3.942.539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3.431.882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956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9.650.019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108.162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7.045.436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1859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12.589.424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-4.126.938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9.845.492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4111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1106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1729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104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2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2000" y="1126107"/>
            <a:ext cx="783075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2000" y="191015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B8AD28F-F9C9-462E-808B-EC1286E4A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38705"/>
              </p:ext>
            </p:extLst>
          </p:nvPr>
        </p:nvGraphicFramePr>
        <p:xfrm>
          <a:off x="555448" y="2269599"/>
          <a:ext cx="7827301" cy="1846538"/>
        </p:xfrm>
        <a:graphic>
          <a:graphicData uri="http://schemas.openxmlformats.org/drawingml/2006/table">
            <a:tbl>
              <a:tblPr/>
              <a:tblGrid>
                <a:gridCol w="262309">
                  <a:extLst>
                    <a:ext uri="{9D8B030D-6E8A-4147-A177-3AD203B41FA5}">
                      <a16:colId xmlns:a16="http://schemas.microsoft.com/office/drawing/2014/main" val="2515992869"/>
                    </a:ext>
                  </a:extLst>
                </a:gridCol>
                <a:gridCol w="262309">
                  <a:extLst>
                    <a:ext uri="{9D8B030D-6E8A-4147-A177-3AD203B41FA5}">
                      <a16:colId xmlns:a16="http://schemas.microsoft.com/office/drawing/2014/main" val="2042244502"/>
                    </a:ext>
                  </a:extLst>
                </a:gridCol>
                <a:gridCol w="262309">
                  <a:extLst>
                    <a:ext uri="{9D8B030D-6E8A-4147-A177-3AD203B41FA5}">
                      <a16:colId xmlns:a16="http://schemas.microsoft.com/office/drawing/2014/main" val="2263872782"/>
                    </a:ext>
                  </a:extLst>
                </a:gridCol>
                <a:gridCol w="2958846">
                  <a:extLst>
                    <a:ext uri="{9D8B030D-6E8A-4147-A177-3AD203B41FA5}">
                      <a16:colId xmlns:a16="http://schemas.microsoft.com/office/drawing/2014/main" val="2703654449"/>
                    </a:ext>
                  </a:extLst>
                </a:gridCol>
                <a:gridCol w="702988">
                  <a:extLst>
                    <a:ext uri="{9D8B030D-6E8A-4147-A177-3AD203B41FA5}">
                      <a16:colId xmlns:a16="http://schemas.microsoft.com/office/drawing/2014/main" val="2897390714"/>
                    </a:ext>
                  </a:extLst>
                </a:gridCol>
                <a:gridCol w="702988">
                  <a:extLst>
                    <a:ext uri="{9D8B030D-6E8A-4147-A177-3AD203B41FA5}">
                      <a16:colId xmlns:a16="http://schemas.microsoft.com/office/drawing/2014/main" val="989629236"/>
                    </a:ext>
                  </a:extLst>
                </a:gridCol>
                <a:gridCol w="702988">
                  <a:extLst>
                    <a:ext uri="{9D8B030D-6E8A-4147-A177-3AD203B41FA5}">
                      <a16:colId xmlns:a16="http://schemas.microsoft.com/office/drawing/2014/main" val="1885100844"/>
                    </a:ext>
                  </a:extLst>
                </a:gridCol>
                <a:gridCol w="702988">
                  <a:extLst>
                    <a:ext uri="{9D8B030D-6E8A-4147-A177-3AD203B41FA5}">
                      <a16:colId xmlns:a16="http://schemas.microsoft.com/office/drawing/2014/main" val="3713223868"/>
                    </a:ext>
                  </a:extLst>
                </a:gridCol>
                <a:gridCol w="640034">
                  <a:extLst>
                    <a:ext uri="{9D8B030D-6E8A-4147-A177-3AD203B41FA5}">
                      <a16:colId xmlns:a16="http://schemas.microsoft.com/office/drawing/2014/main" val="3707984829"/>
                    </a:ext>
                  </a:extLst>
                </a:gridCol>
                <a:gridCol w="629542">
                  <a:extLst>
                    <a:ext uri="{9D8B030D-6E8A-4147-A177-3AD203B41FA5}">
                      <a16:colId xmlns:a16="http://schemas.microsoft.com/office/drawing/2014/main" val="3369442074"/>
                    </a:ext>
                  </a:extLst>
                </a:gridCol>
              </a:tblGrid>
              <a:tr h="1284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348725"/>
                  </a:ext>
                </a:extLst>
              </a:tr>
              <a:tr h="3933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14641"/>
                  </a:ext>
                </a:extLst>
              </a:tr>
              <a:tr h="168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4.594.273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16214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2.310.962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54631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2.310.962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57119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37273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33163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84445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5067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421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90973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5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6" y="1113400"/>
            <a:ext cx="7957678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0296" y="1682102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096DFA-34AD-47D9-950A-B393B2D68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78852"/>
              </p:ext>
            </p:extLst>
          </p:nvPr>
        </p:nvGraphicFramePr>
        <p:xfrm>
          <a:off x="550293" y="1989992"/>
          <a:ext cx="7957681" cy="4260950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2041193468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256621706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137821267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1368457359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556934718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2835554047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3416291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513294247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1126490962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3962338281"/>
                    </a:ext>
                  </a:extLst>
                </a:gridCol>
              </a:tblGrid>
              <a:tr h="1276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886711"/>
                  </a:ext>
                </a:extLst>
              </a:tr>
              <a:tr h="3909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49377"/>
                  </a:ext>
                </a:extLst>
              </a:tr>
              <a:tr h="1675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45.780.928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4.926.174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36.290.660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59385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05205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23259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83100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71436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893972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30422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79370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18262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600045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49280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30813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7.759.160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3.875.265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48150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7.759.160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3.875.265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69154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01841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12441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6.710.918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70844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20.987.160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906041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25.042.527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4.291.461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20.907.160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71783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6.852.889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39569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1.482.967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29551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13.691.445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9.132.818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51874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-1.070.455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321948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-1.466.946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80397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20940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26531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7677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06963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9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034" y="116581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93161" y="1989866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767E48-A1A8-42C8-9DC6-0A63DC4AB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331"/>
              </p:ext>
            </p:extLst>
          </p:nvPr>
        </p:nvGraphicFramePr>
        <p:xfrm>
          <a:off x="548033" y="2330352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508206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67305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402107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529808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667642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06667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798690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588962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273440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597012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860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3024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6.843.114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76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4.305.662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12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4.305.662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7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7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585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82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1107361"/>
            <a:ext cx="795336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705953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2A6ACD-6DA5-40AC-8074-FB7E9CCCB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451"/>
              </p:ext>
            </p:extLst>
          </p:nvPr>
        </p:nvGraphicFramePr>
        <p:xfrm>
          <a:off x="557671" y="2056966"/>
          <a:ext cx="7953362" cy="4077079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2913838808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735753379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2947435884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11037788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62469422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58292245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913335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834420659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287517130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20113637"/>
                    </a:ext>
                  </a:extLst>
                </a:gridCol>
              </a:tblGrid>
              <a:tr h="1259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495100"/>
                  </a:ext>
                </a:extLst>
              </a:tr>
              <a:tr h="3856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31810"/>
                  </a:ext>
                </a:extLst>
              </a:tr>
              <a:tr h="1652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97.450.749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30.327.341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60.194.522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430042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2.626.139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95336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00612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7028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79393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91378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76601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74874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14432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999988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2.300.717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8.083.876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97963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2.300.717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8.083.876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0505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14.530.078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10664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14.530.078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235775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14.530.078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59930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48.668.099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27.923.642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34.688.210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479683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48.436.299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27.691.842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34.606.410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77676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216673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584566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97559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39.635.770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27.111.842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25.278.985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58912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73430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0438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5.154.100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3925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93220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88845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15651"/>
                  </a:ext>
                </a:extLst>
              </a:tr>
              <a:tr h="125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345" y="1144349"/>
            <a:ext cx="788443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46345" y="196009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94A98F-3DE3-43C1-BB81-C9E1151B6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20190"/>
              </p:ext>
            </p:extLst>
          </p:nvPr>
        </p:nvGraphicFramePr>
        <p:xfrm>
          <a:off x="544080" y="2288078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533147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103767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131906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518326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63264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74098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947741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411126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0233337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681330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7029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3300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867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11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10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334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46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74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5438" y="1080914"/>
            <a:ext cx="7787048" cy="48644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16814" y="153915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29016B-3988-4303-8167-CB86943A3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82498"/>
              </p:ext>
            </p:extLst>
          </p:nvPr>
        </p:nvGraphicFramePr>
        <p:xfrm>
          <a:off x="545438" y="1765931"/>
          <a:ext cx="7787046" cy="4648455"/>
        </p:xfrm>
        <a:graphic>
          <a:graphicData uri="http://schemas.openxmlformats.org/drawingml/2006/table">
            <a:tbl>
              <a:tblPr/>
              <a:tblGrid>
                <a:gridCol w="260960">
                  <a:extLst>
                    <a:ext uri="{9D8B030D-6E8A-4147-A177-3AD203B41FA5}">
                      <a16:colId xmlns:a16="http://schemas.microsoft.com/office/drawing/2014/main" val="3244032644"/>
                    </a:ext>
                  </a:extLst>
                </a:gridCol>
                <a:gridCol w="260960">
                  <a:extLst>
                    <a:ext uri="{9D8B030D-6E8A-4147-A177-3AD203B41FA5}">
                      <a16:colId xmlns:a16="http://schemas.microsoft.com/office/drawing/2014/main" val="1506221519"/>
                    </a:ext>
                  </a:extLst>
                </a:gridCol>
                <a:gridCol w="220896">
                  <a:extLst>
                    <a:ext uri="{9D8B030D-6E8A-4147-A177-3AD203B41FA5}">
                      <a16:colId xmlns:a16="http://schemas.microsoft.com/office/drawing/2014/main" val="1243414603"/>
                    </a:ext>
                  </a:extLst>
                </a:gridCol>
                <a:gridCol w="2983693">
                  <a:extLst>
                    <a:ext uri="{9D8B030D-6E8A-4147-A177-3AD203B41FA5}">
                      <a16:colId xmlns:a16="http://schemas.microsoft.com/office/drawing/2014/main" val="936827850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3803442573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326158146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793495911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1259116982"/>
                    </a:ext>
                  </a:extLst>
                </a:gridCol>
                <a:gridCol w="636742">
                  <a:extLst>
                    <a:ext uri="{9D8B030D-6E8A-4147-A177-3AD203B41FA5}">
                      <a16:colId xmlns:a16="http://schemas.microsoft.com/office/drawing/2014/main" val="3858441543"/>
                    </a:ext>
                  </a:extLst>
                </a:gridCol>
                <a:gridCol w="626303">
                  <a:extLst>
                    <a:ext uri="{9D8B030D-6E8A-4147-A177-3AD203B41FA5}">
                      <a16:colId xmlns:a16="http://schemas.microsoft.com/office/drawing/2014/main" val="3694291043"/>
                    </a:ext>
                  </a:extLst>
                </a:gridCol>
              </a:tblGrid>
              <a:tr h="1105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72280"/>
                  </a:ext>
                </a:extLst>
              </a:tr>
              <a:tr h="3143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00776"/>
                  </a:ext>
                </a:extLst>
              </a:tr>
              <a:tr h="1402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644.541.804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-30.632.980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472.477.690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68101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20.817.703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39.823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17.793.881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67261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2.231.630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137.208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1.590.727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973826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239.701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239.701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676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239.701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239.701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71148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72674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99495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93.828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45.150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451500,0%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00321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93.828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45.150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451500,0%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95850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10.722.943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9.773.466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21351,6%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647528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9.760.011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978191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27049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13.455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33599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75.572.297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102.691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32.409.361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12059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75.487.186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514.850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32.386.156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354068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85.111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-412.159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23.205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919968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220.270.163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-35.000.000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113.925.042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039951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215.648.413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109.661.517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56075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215.648.413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109.661.517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11349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441047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0823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314.287.631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-7.227.338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296.791.287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17115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312.757.176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-8.757.793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296.654.767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54774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334.197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128.545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407.694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31610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36368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57.142.692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22.669.240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50.013.314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81197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303.192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9483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42.813.428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-16.012.571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36.721.609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46886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148.269.514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557.394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155.952.353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440240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28.027.743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-6.578.687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25.124.301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532826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2.078.955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-3.203.554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1.041.579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87237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400.783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-287.000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385140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33.049.257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-6.031.160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27.062.263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914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63640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909639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19148"/>
                  </a:ext>
                </a:extLst>
              </a:tr>
              <a:tr h="1105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3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50" y="1117884"/>
            <a:ext cx="788670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5" y="1901911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28C14F-7E1A-44EE-A775-A81ABF1CF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68763"/>
              </p:ext>
            </p:extLst>
          </p:nvPr>
        </p:nvGraphicFramePr>
        <p:xfrm>
          <a:off x="541950" y="222909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933169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965740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701398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629253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61620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36635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604292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370108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7107500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928834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25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515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67.999.623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67.999.623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3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33.641.361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001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33.641.361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032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96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821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622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34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479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48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415" y="1157386"/>
            <a:ext cx="8085583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661650"/>
              </p:ext>
            </p:extLst>
          </p:nvPr>
        </p:nvGraphicFramePr>
        <p:xfrm>
          <a:off x="508415" y="2276872"/>
          <a:ext cx="807419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459" y="1115082"/>
            <a:ext cx="794313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47267" y="1656930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C354CC-689C-41E4-A07A-DC68213BB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94717"/>
              </p:ext>
            </p:extLst>
          </p:nvPr>
        </p:nvGraphicFramePr>
        <p:xfrm>
          <a:off x="500459" y="1984457"/>
          <a:ext cx="7943128" cy="4351325"/>
        </p:xfrm>
        <a:graphic>
          <a:graphicData uri="http://schemas.openxmlformats.org/drawingml/2006/table">
            <a:tbl>
              <a:tblPr/>
              <a:tblGrid>
                <a:gridCol w="266191">
                  <a:extLst>
                    <a:ext uri="{9D8B030D-6E8A-4147-A177-3AD203B41FA5}">
                      <a16:colId xmlns:a16="http://schemas.microsoft.com/office/drawing/2014/main" val="2790952057"/>
                    </a:ext>
                  </a:extLst>
                </a:gridCol>
                <a:gridCol w="266191">
                  <a:extLst>
                    <a:ext uri="{9D8B030D-6E8A-4147-A177-3AD203B41FA5}">
                      <a16:colId xmlns:a16="http://schemas.microsoft.com/office/drawing/2014/main" val="1176636788"/>
                    </a:ext>
                  </a:extLst>
                </a:gridCol>
                <a:gridCol w="266191">
                  <a:extLst>
                    <a:ext uri="{9D8B030D-6E8A-4147-A177-3AD203B41FA5}">
                      <a16:colId xmlns:a16="http://schemas.microsoft.com/office/drawing/2014/main" val="1153799550"/>
                    </a:ext>
                  </a:extLst>
                </a:gridCol>
                <a:gridCol w="3002629">
                  <a:extLst>
                    <a:ext uri="{9D8B030D-6E8A-4147-A177-3AD203B41FA5}">
                      <a16:colId xmlns:a16="http://schemas.microsoft.com/office/drawing/2014/main" val="2724319246"/>
                    </a:ext>
                  </a:extLst>
                </a:gridCol>
                <a:gridCol w="713391">
                  <a:extLst>
                    <a:ext uri="{9D8B030D-6E8A-4147-A177-3AD203B41FA5}">
                      <a16:colId xmlns:a16="http://schemas.microsoft.com/office/drawing/2014/main" val="1947309953"/>
                    </a:ext>
                  </a:extLst>
                </a:gridCol>
                <a:gridCol w="713391">
                  <a:extLst>
                    <a:ext uri="{9D8B030D-6E8A-4147-A177-3AD203B41FA5}">
                      <a16:colId xmlns:a16="http://schemas.microsoft.com/office/drawing/2014/main" val="3972544991"/>
                    </a:ext>
                  </a:extLst>
                </a:gridCol>
                <a:gridCol w="713391">
                  <a:extLst>
                    <a:ext uri="{9D8B030D-6E8A-4147-A177-3AD203B41FA5}">
                      <a16:colId xmlns:a16="http://schemas.microsoft.com/office/drawing/2014/main" val="3454021534"/>
                    </a:ext>
                  </a:extLst>
                </a:gridCol>
                <a:gridCol w="713391">
                  <a:extLst>
                    <a:ext uri="{9D8B030D-6E8A-4147-A177-3AD203B41FA5}">
                      <a16:colId xmlns:a16="http://schemas.microsoft.com/office/drawing/2014/main" val="3229830179"/>
                    </a:ext>
                  </a:extLst>
                </a:gridCol>
                <a:gridCol w="649505">
                  <a:extLst>
                    <a:ext uri="{9D8B030D-6E8A-4147-A177-3AD203B41FA5}">
                      <a16:colId xmlns:a16="http://schemas.microsoft.com/office/drawing/2014/main" val="4185426496"/>
                    </a:ext>
                  </a:extLst>
                </a:gridCol>
                <a:gridCol w="638857">
                  <a:extLst>
                    <a:ext uri="{9D8B030D-6E8A-4147-A177-3AD203B41FA5}">
                      <a16:colId xmlns:a16="http://schemas.microsoft.com/office/drawing/2014/main" val="1643655345"/>
                    </a:ext>
                  </a:extLst>
                </a:gridCol>
              </a:tblGrid>
              <a:tr h="119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628603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67545"/>
                  </a:ext>
                </a:extLst>
              </a:tr>
              <a:tr h="15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92.440.228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-3.301.517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50.044.583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5971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2.784.414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2.403.314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5474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364.901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126.380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277.523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3465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1274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4866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8969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4449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448580,0%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6522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4394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8362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1.912.606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1.883.064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13659,2%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3055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1.869.536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1124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30905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5691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17.408.640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-520.911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9.133.367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227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17.408.640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-520.911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9.133.367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27106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7967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4622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8184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48.544.225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-6.130.412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33.604.855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2386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46.575.817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-8.098.820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33.487.707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0482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45684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6.543.626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-291.871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3.266.351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7426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3.481.502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-534.242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3.299.580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49057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20.304.921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-3.898.820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16.732.554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0059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3.580.071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-1.673.887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2.525.802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8242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9.084.622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4.868.136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4113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3.575.923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2.795.284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5279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8955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1770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3736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74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4" y="1138622"/>
            <a:ext cx="7886701" cy="76635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9514" y="1907994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3BA7B1-EC4A-459C-82C5-A3ECE1B59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66856"/>
              </p:ext>
            </p:extLst>
          </p:nvPr>
        </p:nvGraphicFramePr>
        <p:xfrm>
          <a:off x="595521" y="2273119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571310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870704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790657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445984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671304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51524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22328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45666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925520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202887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621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645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2.229.389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11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84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88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34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64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37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00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2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351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59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1133750"/>
            <a:ext cx="79553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6574" y="1718101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1F30D1-0E9F-42F5-8703-0DECAF4CC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71861"/>
              </p:ext>
            </p:extLst>
          </p:nvPr>
        </p:nvGraphicFramePr>
        <p:xfrm>
          <a:off x="556574" y="1988841"/>
          <a:ext cx="7958775" cy="4367517"/>
        </p:xfrm>
        <a:graphic>
          <a:graphicData uri="http://schemas.openxmlformats.org/drawingml/2006/table">
            <a:tbl>
              <a:tblPr/>
              <a:tblGrid>
                <a:gridCol w="266715">
                  <a:extLst>
                    <a:ext uri="{9D8B030D-6E8A-4147-A177-3AD203B41FA5}">
                      <a16:colId xmlns:a16="http://schemas.microsoft.com/office/drawing/2014/main" val="2950173321"/>
                    </a:ext>
                  </a:extLst>
                </a:gridCol>
                <a:gridCol w="266715">
                  <a:extLst>
                    <a:ext uri="{9D8B030D-6E8A-4147-A177-3AD203B41FA5}">
                      <a16:colId xmlns:a16="http://schemas.microsoft.com/office/drawing/2014/main" val="1410734251"/>
                    </a:ext>
                  </a:extLst>
                </a:gridCol>
                <a:gridCol w="266715">
                  <a:extLst>
                    <a:ext uri="{9D8B030D-6E8A-4147-A177-3AD203B41FA5}">
                      <a16:colId xmlns:a16="http://schemas.microsoft.com/office/drawing/2014/main" val="3694710020"/>
                    </a:ext>
                  </a:extLst>
                </a:gridCol>
                <a:gridCol w="3008545">
                  <a:extLst>
                    <a:ext uri="{9D8B030D-6E8A-4147-A177-3AD203B41FA5}">
                      <a16:colId xmlns:a16="http://schemas.microsoft.com/office/drawing/2014/main" val="3316592985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3818054566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3823326988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1250941206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1706844241"/>
                    </a:ext>
                  </a:extLst>
                </a:gridCol>
                <a:gridCol w="650785">
                  <a:extLst>
                    <a:ext uri="{9D8B030D-6E8A-4147-A177-3AD203B41FA5}">
                      <a16:colId xmlns:a16="http://schemas.microsoft.com/office/drawing/2014/main" val="1432396184"/>
                    </a:ext>
                  </a:extLst>
                </a:gridCol>
                <a:gridCol w="640116">
                  <a:extLst>
                    <a:ext uri="{9D8B030D-6E8A-4147-A177-3AD203B41FA5}">
                      <a16:colId xmlns:a16="http://schemas.microsoft.com/office/drawing/2014/main" val="2051305848"/>
                    </a:ext>
                  </a:extLst>
                </a:gridCol>
              </a:tblGrid>
              <a:tr h="1270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994280"/>
                  </a:ext>
                </a:extLst>
              </a:tr>
              <a:tr h="3891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16536"/>
                  </a:ext>
                </a:extLst>
              </a:tr>
              <a:tr h="1667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81.377.065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895.126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51.658.723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13837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2.671.610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2.271.594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75380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302.775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28713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65571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99174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49817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287912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244993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12755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006742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82625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93650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10.114.383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380.039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6.235.900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86341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10.114.383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380.039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6.235.900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39794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39.295.885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18.892.924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6117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39.295.885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18.892.924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12273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30.449.171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18.892.924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573000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28.818.031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4.045.897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23.900.110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053504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28.778.031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4.005.897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23.860.110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72233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4.255.600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3.475.246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2.632.923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69982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88434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909.996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-45.681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1.023.590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69697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18.407.674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2.035.292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16.464.696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35366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454.355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-1.056.989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165.913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23003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305.831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-403.471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1883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3.572.988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16935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86030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49565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29726"/>
                  </a:ext>
                </a:extLst>
              </a:tr>
              <a:tr h="127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9408" y="1119544"/>
            <a:ext cx="7885527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254" y="1882991"/>
            <a:ext cx="7885527" cy="321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B72732-54BD-4A33-889C-626CC6FF1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73135"/>
              </p:ext>
            </p:extLst>
          </p:nvPr>
        </p:nvGraphicFramePr>
        <p:xfrm>
          <a:off x="557080" y="224207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410839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23973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913324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773059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48113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32912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638243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9420117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2882722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10617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226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939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3.049.469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58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92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46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95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99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15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3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58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90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24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1101647"/>
            <a:ext cx="7871896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62600" y="1657204"/>
            <a:ext cx="7827864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4763781-74D6-412A-87C0-00FD62B2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54799"/>
              </p:ext>
            </p:extLst>
          </p:nvPr>
        </p:nvGraphicFramePr>
        <p:xfrm>
          <a:off x="540585" y="2007684"/>
          <a:ext cx="7871894" cy="3980357"/>
        </p:xfrm>
        <a:graphic>
          <a:graphicData uri="http://schemas.openxmlformats.org/drawingml/2006/table">
            <a:tbl>
              <a:tblPr/>
              <a:tblGrid>
                <a:gridCol w="263804">
                  <a:extLst>
                    <a:ext uri="{9D8B030D-6E8A-4147-A177-3AD203B41FA5}">
                      <a16:colId xmlns:a16="http://schemas.microsoft.com/office/drawing/2014/main" val="1573201820"/>
                    </a:ext>
                  </a:extLst>
                </a:gridCol>
                <a:gridCol w="263804">
                  <a:extLst>
                    <a:ext uri="{9D8B030D-6E8A-4147-A177-3AD203B41FA5}">
                      <a16:colId xmlns:a16="http://schemas.microsoft.com/office/drawing/2014/main" val="3116538528"/>
                    </a:ext>
                  </a:extLst>
                </a:gridCol>
                <a:gridCol w="263804">
                  <a:extLst>
                    <a:ext uri="{9D8B030D-6E8A-4147-A177-3AD203B41FA5}">
                      <a16:colId xmlns:a16="http://schemas.microsoft.com/office/drawing/2014/main" val="803761609"/>
                    </a:ext>
                  </a:extLst>
                </a:gridCol>
                <a:gridCol w="2975702">
                  <a:extLst>
                    <a:ext uri="{9D8B030D-6E8A-4147-A177-3AD203B41FA5}">
                      <a16:colId xmlns:a16="http://schemas.microsoft.com/office/drawing/2014/main" val="4057528376"/>
                    </a:ext>
                  </a:extLst>
                </a:gridCol>
                <a:gridCol w="706993">
                  <a:extLst>
                    <a:ext uri="{9D8B030D-6E8A-4147-A177-3AD203B41FA5}">
                      <a16:colId xmlns:a16="http://schemas.microsoft.com/office/drawing/2014/main" val="2878912917"/>
                    </a:ext>
                  </a:extLst>
                </a:gridCol>
                <a:gridCol w="706993">
                  <a:extLst>
                    <a:ext uri="{9D8B030D-6E8A-4147-A177-3AD203B41FA5}">
                      <a16:colId xmlns:a16="http://schemas.microsoft.com/office/drawing/2014/main" val="1712326737"/>
                    </a:ext>
                  </a:extLst>
                </a:gridCol>
                <a:gridCol w="706993">
                  <a:extLst>
                    <a:ext uri="{9D8B030D-6E8A-4147-A177-3AD203B41FA5}">
                      <a16:colId xmlns:a16="http://schemas.microsoft.com/office/drawing/2014/main" val="1391485236"/>
                    </a:ext>
                  </a:extLst>
                </a:gridCol>
                <a:gridCol w="706993">
                  <a:extLst>
                    <a:ext uri="{9D8B030D-6E8A-4147-A177-3AD203B41FA5}">
                      <a16:colId xmlns:a16="http://schemas.microsoft.com/office/drawing/2014/main" val="2927470353"/>
                    </a:ext>
                  </a:extLst>
                </a:gridCol>
                <a:gridCol w="643680">
                  <a:extLst>
                    <a:ext uri="{9D8B030D-6E8A-4147-A177-3AD203B41FA5}">
                      <a16:colId xmlns:a16="http://schemas.microsoft.com/office/drawing/2014/main" val="395209588"/>
                    </a:ext>
                  </a:extLst>
                </a:gridCol>
                <a:gridCol w="633128">
                  <a:extLst>
                    <a:ext uri="{9D8B030D-6E8A-4147-A177-3AD203B41FA5}">
                      <a16:colId xmlns:a16="http://schemas.microsoft.com/office/drawing/2014/main" val="28579576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3310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109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92.995.962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28.870.968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57.976.270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36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39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759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83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96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065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64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391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72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85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99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10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9.199.047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37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9.199.047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507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16.737.760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589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16.737.760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996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42.854.321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16.145.365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29.874.081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5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42.057.892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15.348.936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29.077.654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92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14.167.816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14.149.015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46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3.430.011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-643.568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2.917.901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16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11.426.341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4.791.167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9.741.790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09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2.675.753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-914.070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45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5.966.486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-2.052.409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1.667.641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74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21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459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41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0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449" y="1157705"/>
            <a:ext cx="788104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84616" y="1921152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033727-CB82-4025-9681-85FA8EA62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31789"/>
              </p:ext>
            </p:extLst>
          </p:nvPr>
        </p:nvGraphicFramePr>
        <p:xfrm>
          <a:off x="545788" y="2275752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108689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260802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5157486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566756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512341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528214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315794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01459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85383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873119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487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1789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7.815.806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59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752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639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66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78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691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24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53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9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8" y="1162987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5848" y="1767142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BD2053-B81F-4142-93AC-612F81802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81887"/>
              </p:ext>
            </p:extLst>
          </p:nvPr>
        </p:nvGraphicFramePr>
        <p:xfrm>
          <a:off x="505847" y="2074352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250410309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2796855193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146099417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1856367993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690134076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1942813375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547106669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384337859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941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90909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3.784.033.723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61.342.784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2.422.271.623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27366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158.190.888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2.005.217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132.510.846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4586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21.193.606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-267.052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14.098.457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0281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1.315.263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1.315.253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956.552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9565520,0%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1717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934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4.032.518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4.018.155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6528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9.560.791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5.021.282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10.368.039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9237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26.248.289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22.091.199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15.772.301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66538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16.956.914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-344.753.484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6967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600.750.001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131.185.312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314.578.963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8535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498.731.955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7504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1.837.440.991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145.996.337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1.433.637.273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15616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1.799.131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1.088.430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5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8886" y="1107343"/>
            <a:ext cx="788669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431F823-5A82-4221-9DC9-02A880351428}"/>
              </a:ext>
            </a:extLst>
          </p:cNvPr>
          <p:cNvSpPr txBox="1">
            <a:spLocks/>
          </p:cNvSpPr>
          <p:nvPr/>
        </p:nvSpPr>
        <p:spPr>
          <a:xfrm>
            <a:off x="508886" y="1706374"/>
            <a:ext cx="786334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42826B3-C18F-45CE-BD9D-9D3BE5C1F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03428"/>
              </p:ext>
            </p:extLst>
          </p:nvPr>
        </p:nvGraphicFramePr>
        <p:xfrm>
          <a:off x="508886" y="2071499"/>
          <a:ext cx="7886699" cy="3677133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2392996408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233306950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3184019625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994153383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972595753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256690557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279146559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35264849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1079286244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21438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30977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329.638.798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-321.955.799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253.258.338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47576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247.529.829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-349.217.559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187.629.991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5911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33.473.440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9355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27.836.728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6.263.550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22.444.238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78640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19.976.690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-13.297.341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9.710.669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42734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40.282.649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3.021.372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26.612.900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259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117.784.314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728.393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46.535.182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2278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92.570.218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1.166.869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71.461.383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5229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81.023.093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17.236.996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48.219.761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5235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147.903.898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-16.200.746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84.460.064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2888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304.854.465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46.470.418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212.792.730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29706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180.219.172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53.930.966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118.815.705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4546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256.084.233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4.705.776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160.406.787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694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384.724.917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-48.344.078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233.506.667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9492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274.226.865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-27.476.169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153.606.260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14416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209.676.432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6.515.741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128.036.389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183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45.780.928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4.926.174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36.290.660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88479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97.450.749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30.327.341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60.194.522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7370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644.541.804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-30.632.980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472.477.690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6635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92.440.228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-3.301.517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50.044.583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5016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81.377.065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895.126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51.658.723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919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92.995.962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28.870.968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57.976.270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53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823" y="1115012"/>
            <a:ext cx="7884385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E30FD1E-4138-4A55-9934-752D125285D8}"/>
              </a:ext>
            </a:extLst>
          </p:cNvPr>
          <p:cNvSpPr txBox="1">
            <a:spLocks/>
          </p:cNvSpPr>
          <p:nvPr/>
        </p:nvSpPr>
        <p:spPr>
          <a:xfrm>
            <a:off x="483509" y="1656860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AE9FEA-40D7-4DD7-AA73-D7159BC14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15059"/>
              </p:ext>
            </p:extLst>
          </p:nvPr>
        </p:nvGraphicFramePr>
        <p:xfrm>
          <a:off x="478496" y="2048959"/>
          <a:ext cx="7886699" cy="3011591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464094935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1946399380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233572878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54119748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81898708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59486647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397655685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2258563635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924421485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81159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8236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5.348.001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5.348.001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1.107.809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92676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13.448.350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13.448.350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6.315.322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87439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3.878.199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8990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18.975.662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18.975.662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10.368.262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2111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15.762.114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15.762.114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7.188.051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931"/>
                  </a:ext>
                </a:extLst>
              </a:tr>
              <a:tr h="216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19.089.304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19.089.304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10.914.141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71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20.180.855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20.180.855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13.989.407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7623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34.851.159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34.851.159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21.312.829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1519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36.198.858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36.198.858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18.064.884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875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4.594.273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042535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6.843.114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12033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1661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67.999.623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67.999.623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38.161.897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3302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2.229.389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4839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3.049.469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65431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29.097.303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29.097.303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7.815.806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8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48" y="1086351"/>
            <a:ext cx="7886701" cy="55486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48" y="1641220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FE593A-912E-44D0-B401-C8C8412FE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307"/>
              </p:ext>
            </p:extLst>
          </p:nvPr>
        </p:nvGraphicFramePr>
        <p:xfrm>
          <a:off x="517022" y="2016641"/>
          <a:ext cx="7931751" cy="4081831"/>
        </p:xfrm>
        <a:graphic>
          <a:graphicData uri="http://schemas.openxmlformats.org/drawingml/2006/table">
            <a:tbl>
              <a:tblPr/>
              <a:tblGrid>
                <a:gridCol w="265810">
                  <a:extLst>
                    <a:ext uri="{9D8B030D-6E8A-4147-A177-3AD203B41FA5}">
                      <a16:colId xmlns:a16="http://schemas.microsoft.com/office/drawing/2014/main" val="1754028609"/>
                    </a:ext>
                  </a:extLst>
                </a:gridCol>
                <a:gridCol w="265810">
                  <a:extLst>
                    <a:ext uri="{9D8B030D-6E8A-4147-A177-3AD203B41FA5}">
                      <a16:colId xmlns:a16="http://schemas.microsoft.com/office/drawing/2014/main" val="3274312885"/>
                    </a:ext>
                  </a:extLst>
                </a:gridCol>
                <a:gridCol w="265810">
                  <a:extLst>
                    <a:ext uri="{9D8B030D-6E8A-4147-A177-3AD203B41FA5}">
                      <a16:colId xmlns:a16="http://schemas.microsoft.com/office/drawing/2014/main" val="1568765172"/>
                    </a:ext>
                  </a:extLst>
                </a:gridCol>
                <a:gridCol w="2998328">
                  <a:extLst>
                    <a:ext uri="{9D8B030D-6E8A-4147-A177-3AD203B41FA5}">
                      <a16:colId xmlns:a16="http://schemas.microsoft.com/office/drawing/2014/main" val="1134289546"/>
                    </a:ext>
                  </a:extLst>
                </a:gridCol>
                <a:gridCol w="712369">
                  <a:extLst>
                    <a:ext uri="{9D8B030D-6E8A-4147-A177-3AD203B41FA5}">
                      <a16:colId xmlns:a16="http://schemas.microsoft.com/office/drawing/2014/main" val="355523604"/>
                    </a:ext>
                  </a:extLst>
                </a:gridCol>
                <a:gridCol w="712369">
                  <a:extLst>
                    <a:ext uri="{9D8B030D-6E8A-4147-A177-3AD203B41FA5}">
                      <a16:colId xmlns:a16="http://schemas.microsoft.com/office/drawing/2014/main" val="1244056034"/>
                    </a:ext>
                  </a:extLst>
                </a:gridCol>
                <a:gridCol w="712369">
                  <a:extLst>
                    <a:ext uri="{9D8B030D-6E8A-4147-A177-3AD203B41FA5}">
                      <a16:colId xmlns:a16="http://schemas.microsoft.com/office/drawing/2014/main" val="3188464939"/>
                    </a:ext>
                  </a:extLst>
                </a:gridCol>
                <a:gridCol w="712369">
                  <a:extLst>
                    <a:ext uri="{9D8B030D-6E8A-4147-A177-3AD203B41FA5}">
                      <a16:colId xmlns:a16="http://schemas.microsoft.com/office/drawing/2014/main" val="779798981"/>
                    </a:ext>
                  </a:extLst>
                </a:gridCol>
                <a:gridCol w="648575">
                  <a:extLst>
                    <a:ext uri="{9D8B030D-6E8A-4147-A177-3AD203B41FA5}">
                      <a16:colId xmlns:a16="http://schemas.microsoft.com/office/drawing/2014/main" val="2134917044"/>
                    </a:ext>
                  </a:extLst>
                </a:gridCol>
                <a:gridCol w="637942">
                  <a:extLst>
                    <a:ext uri="{9D8B030D-6E8A-4147-A177-3AD203B41FA5}">
                      <a16:colId xmlns:a16="http://schemas.microsoft.com/office/drawing/2014/main" val="34865074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662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30503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247.529.829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-349.217.559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187.629.991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5072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55.119.135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45.678.381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41921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8.480.124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-1.833.361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474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915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104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059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9429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070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1963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295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918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3134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2.163.299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244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3431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027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967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799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3.868.465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1.495.877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242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2113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338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1129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1427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9491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-344.753.484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4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-344.753.484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7449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-361.710.398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745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23.376.606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-812.905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20.664.413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032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272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22.906.704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-1.114.169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60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29320" y="1134878"/>
            <a:ext cx="7890790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711991"/>
            <a:ext cx="7881686" cy="235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3972CC-47D0-4CD0-9EEE-C07909FC9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03175"/>
              </p:ext>
            </p:extLst>
          </p:nvPr>
        </p:nvGraphicFramePr>
        <p:xfrm>
          <a:off x="529320" y="2060848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062859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781832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125431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926901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83019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64451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573654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31598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7843167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29106149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07676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0914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114.280.225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0576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114.141.283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2762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120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073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3573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0242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867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4181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156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9.935.854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715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74.737.739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286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27.190.746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003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969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1757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325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85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14027</Words>
  <Application>Microsoft Office PowerPoint</Application>
  <PresentationFormat>Presentación en pantalla (4:3)</PresentationFormat>
  <Paragraphs>8710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Times New Roman</vt:lpstr>
      <vt:lpstr>Verdana</vt:lpstr>
      <vt:lpstr>Diseño personalizado</vt:lpstr>
      <vt:lpstr>1_Diseño personalizado</vt:lpstr>
      <vt:lpstr>EJECUCIÓN ACUMULADA DE GASTOS PRESUPUESTARIOS AL MES DE OCTUBRE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OCTUBRE DE 2021  PARTIDA 18 MINISTERIO DE VIVIENDA Y URBANISMO</vt:lpstr>
      <vt:lpstr>EJECUCIÓN ACUMULADA DE GASTOS A OCTUBRE DE 2021  PARTIDA 18 RESUMEN POR CAPÍTULOS</vt:lpstr>
      <vt:lpstr>EJECUCIÓN ACUMULADA DE GASTOS A OCTUBRE DE 2021  PARTIDA 18 RESUMEN FET – Covid -19</vt:lpstr>
      <vt:lpstr>EJECUCIÓN ACUMULADA DE GASTOS A OCTUBRE DE 2021  PARTIDA 18. CAPÍTULO 01. PROGRAMA 01: SUBSECRETARÍA DE VIVIENDA Y URBANISMO</vt:lpstr>
      <vt:lpstr>EJECUCIÓN ACUMULADA DE GASTOS A OCTUBRE DE 2021  PARTIDA 18. CAPÍTULO 01. PROGRAMA 01: SUBSECRETARÍA DE VIVIENDA Y URBANISMO</vt:lpstr>
      <vt:lpstr>EJECUCIÓN ACUMULADA DE GASTOS A OCTUBRE DE 2021  PARTIDA 18. CAPÍTULO 01. PROGRAMA 01: SUBSECRETARÍA DE VIVIENDA Y URBANISMO FET – Covid - 19</vt:lpstr>
      <vt:lpstr>EJECUCIÓN ACUMULADA DE GASTOS A OCTUBRE DE 2021  PARTIDA 18. CAPÍTULO 01. PROGRAMA 02: ASENTAMIENTOS PRECARIOS</vt:lpstr>
      <vt:lpstr>EJECUCIÓN ACUMULADA DE GASTOS A OCTUBRE DE 2021  PARTIDA 18. CAPÍTULO 01. PROGRAMA 04: RECUPERACIÓN DE BARRIOS</vt:lpstr>
      <vt:lpstr>EJECUCIÓN ACUMULADA DE GASTOS A OCTUBRE DE 2021  PARTIDA 18. CAPÍTULO 02. PROGRAMA 01: PARQUE METROPOLITANO</vt:lpstr>
      <vt:lpstr>EJECUCIÓN ACUMULADA DE GASTOS A OCTUBRE DE 2021  PARTIDA 18. CAPÍTULO 21. PROGRAMA 01: SERVIU I REGIÓN</vt:lpstr>
      <vt:lpstr>EJECUCIÓN ACUMULADA DE GASTOS A OCTUBRE DE 2021  PARTIDA 18. CAPÍTULO 21. PROGRAMA 01: SERVIU I REGIÓN  FET – Covid - 19</vt:lpstr>
      <vt:lpstr>EJECUCIÓN ACUMULADA DE GASTOS A OCTUBRE DE 2021  PARTIDA 18. CAPÍTULO 22. PROGRAMA 01: SERVIU II REGIÓN</vt:lpstr>
      <vt:lpstr>EJECUCIÓN ACUMULADA DE GASTOS A OCTUBRE DE 2021  PARTIDA 18. CAPÍTULO 22. PROGRAMA 01: SERVIU II REGIÓN FET – Covid - 19</vt:lpstr>
      <vt:lpstr>EJECUCIÓN ACUMULADA DE GASTOS A OCTUBRE DE 2021  PARTIDA 18. CAPÍTULO 23. PROGRAMA 01: SERVIU III REGIÓN</vt:lpstr>
      <vt:lpstr>EJECUCIÓN ACUMULADA DE GASTOS A OCTUBRE DE 2021  PARTIDA 18. CAPÍTULO 23. PROGRAMA 01: SERVIU III REGIÓN FET – Covid - 19</vt:lpstr>
      <vt:lpstr>EJECUCIÓN ACUMULADA DE GASTOS A OCTUBRE DE 2021  PARTIDA 18. CAPÍTULO 24. PROGRAMA 01: SERVIU IV REGIÓN</vt:lpstr>
      <vt:lpstr>EJECUCIÓN ACUMULADA DE GASTOS A OCTUBRE DE 2021  PARTIDA 18. CAPÍTULO 24. PROGRAMA 01: SERVIU IV REGIÓN FET – Covid - 19</vt:lpstr>
      <vt:lpstr>EJECUCIÓN ACUMULADA DE GASTOS A OCTUBRE DE 2021  PARTIDA 18. CAPÍTULO 25. PROGRAMA 01: SERVIU V REGIÓN</vt:lpstr>
      <vt:lpstr>EJECUCIÓN ACUMULADA DE GASTOS A OCTUBRE DE 2021  PARTIDA 18. CAPÍTULO 25. PROGRAMA 01: SERVIU V REGIÓN FET – Covid - 19</vt:lpstr>
      <vt:lpstr>EJECUCIÓN ACUMULADA DE GASTOS A OCTUBRE DE 2021  PARTIDA 18. CAPÍTULO 26. PROGRAMA 01: SERVIU VI REGIÓN</vt:lpstr>
      <vt:lpstr>EJECUCIÓN ACUMULADA DE GASTOS A OCTUBRE DE 2021  PARTIDA 18. CAPÍTULO 26. PROGRAMA 01: SERVIU VI REGIÓN FET – Covid - 19</vt:lpstr>
      <vt:lpstr>EJECUCIÓN ACUMULADA DE GASTOS A OCTUBRE DE 2021  PARTIDA 18. CAPÍTULO 27. PROGRAMA 01: SERVIU VII REGIÓN</vt:lpstr>
      <vt:lpstr>EJECUCIÓN ACUMULADA DE GASTOS A OCTUBRE DE 2021  PARTIDA 18. CAPÍTULO 27. PROGRAMA 01: SERVIU VII REGIÓN FET – Covid - 19</vt:lpstr>
      <vt:lpstr>EJECUCIÓN ACUMULADA DE GASTOS A OCTUBRE DE 2021  PARTIDA 18. CAPÍTULO 28. PROGRAMA 01: SERVIU VIII REGIÓN</vt:lpstr>
      <vt:lpstr>EJECUCIÓN ACUMULADA DE GASTOS A OCTUBRE DE 2021  PARTIDA 18. CAPÍTULO 28. PROGRAMA 01: SERVIU VIII REGIÓN FET – Covid - 19</vt:lpstr>
      <vt:lpstr>EJECUCIÓN ACUMULADA DE GASTOS A OCTUBRE DE 2021  PARTIDA 18. CAPÍTULO 29. PROGRAMA 01: SERVIU IX REGIÓN</vt:lpstr>
      <vt:lpstr>EJECUCIÓN ACUMULADA DE GASTOS A OCTUBRE DE 2021  PARTIDA 18. CAPÍTULO 29. PROGRAMA 01: SERVIU IX REGIÓN FET – Covid - 19</vt:lpstr>
      <vt:lpstr>EJECUCIÓN ACUMULADA DE GASTOS A OCTUBRE DE 2021  PARTIDA 18. CAPÍTULO 30. PROGRAMA 01: SERVIU X REGIÓN</vt:lpstr>
      <vt:lpstr>EJECUCIÓN ACUMULADA DE GASTOS A OCTUBRE DE 2021  PARTIDA 18. CAPÍTULO 30. PROGRAMA 01: SERVIU X REGIÓN FET – Covid - 19</vt:lpstr>
      <vt:lpstr>EJECUCIÓN ACUMULADA DE GASTOS A OCTUBRE DE 2021  PARTIDA 18. CAPÍTULO 31. PROGRAMA 01: SERVIU XI REGIÓN</vt:lpstr>
      <vt:lpstr>EJECUCIÓN ACUMULADA DE GASTOS A OCTUBRE DE 2021  PARTIDA 18. CAPÍTULO 31. PROGRAMA 01: SERVIU XI REGIÓN FET – Covid - 19</vt:lpstr>
      <vt:lpstr>EJECUCIÓN ACUMULADA DE GASTOS A OCTUBRE DE 2021  PARTIDA 18. CAPÍTULO 32. PROGRAMA 01: SERVIU XII REGIÓN</vt:lpstr>
      <vt:lpstr>EJECUCIÓN ACUMULADA DE GASTOS A OCTUBRE DE 2021  PARTIDA 18. CAPÍTULO 32. PROGRAMA 01: SERVIU XII REGIÓN FET – Covid - 19</vt:lpstr>
      <vt:lpstr>EJECUCIÓN ACUMULADA DE GASTOS A OCTUBRE DE 2021  PARTIDA 18. CAPÍTULO 33. PROGRAMA 01: SERVIU REGIÓN METROPOLITANA</vt:lpstr>
      <vt:lpstr>EJECUCIÓN ACUMULADA DE GASTOS A OCTUBRE DE 2021  PARTIDA 18. CAPÍTULO 33. PROGRAMA 01: SERVIU REGIÓN METROPOLITANA FET – Covid - 19</vt:lpstr>
      <vt:lpstr>EJECUCIÓN ACUMULADA DE GASTOS A OCTUBRE DE 2021  PARTIDA 18. CAPÍTULO 34. PROGRAMA 01: SERVIU XIV REGIÓN</vt:lpstr>
      <vt:lpstr>EJECUCIÓN ACUMULADA DE GASTOS A OCTUBRE DE 2021  PARTIDA 18. CAPÍTULO 34. PROGRAMA 01: SERVIU XIV REGIÓN FET – Covid - 19</vt:lpstr>
      <vt:lpstr>EJECUCIÓN ACUMULADA DE GASTOS A OCTUBRE DE 2021  PARTIDA 18. CAPÍTULO 35. PROGRAMA 01: SERVIU XV REGIÓN</vt:lpstr>
      <vt:lpstr>EJECUCIÓN ACUMULADA DE GASTOS A OCTUBRE DE 2021  PARTIDA 18. CAPÍTULO 35. PROGRAMA 01: SERVIU XV REGIÓN FET – Covid - 19</vt:lpstr>
      <vt:lpstr>EJECUCIÓN ACUMULADA DE GASTOS A OCTUBRE DE 2021  PARTIDA 18. CAPÍTULO 36. PROGRAMA 01: SERVIU XVI REGIÓN</vt:lpstr>
      <vt:lpstr>EJECUCIÓN ACUMULADA DE GASTOS A OCTUBRE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EDIAZ</cp:lastModifiedBy>
  <cp:revision>124</cp:revision>
  <dcterms:created xsi:type="dcterms:W3CDTF">2019-12-13T17:53:17Z</dcterms:created>
  <dcterms:modified xsi:type="dcterms:W3CDTF">2021-12-29T12:12:24Z</dcterms:modified>
</cp:coreProperties>
</file>