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A5-4E3F-A546-B31150B5B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A5-4E3F-A546-B31150B5B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A5-4E3F-A546-B31150B5B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8A5-4E3F-A546-B31150B5B8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8A5-4E3F-A546-B31150B5B8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8A5-4E3F-A546-B31150B5B8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8A5-4E3F-A546-B31150B5B8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8A5-4E3F-A546-B31150B5B81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8A5-4E3F-A546-B31150B5B81B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A5-4E3F-A546-B31150B5B81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A5-4E3F-A546-B31150B5B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B03-4268-BE30-EF1E507776FF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B03-4268-BE30-EF1E50777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15'!$D$27:$M$27</c:f>
              <c:numCache>
                <c:formatCode>0.0%</c:formatCode>
                <c:ptCount val="10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  <c:pt idx="7">
                  <c:v>0.20117719283835342</c:v>
                </c:pt>
                <c:pt idx="8">
                  <c:v>0.16678616412843464</c:v>
                </c:pt>
                <c:pt idx="9">
                  <c:v>0.10017688053563351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03-4268-BE30-EF1E507776FF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03-4268-BE30-EF1E507776FF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03-4268-BE30-EF1E50777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086-4294-86F1-EE0EFF0B41CB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086-4294-86F1-EE0EFF0B41CB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086-4294-86F1-EE0EFF0B41CB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086-4294-86F1-EE0EFF0B41CB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086-4294-86F1-EE0EFF0B41CB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086-4294-86F1-EE0EFF0B41CB}"/>
                </c:ext>
              </c:extLst>
            </c:dLbl>
            <c:dLbl>
              <c:idx val="6"/>
              <c:layout>
                <c:manualLayout>
                  <c:x val="-3.2679738562091602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086-4294-86F1-EE0EFF0B41CB}"/>
                </c:ext>
              </c:extLst>
            </c:dLbl>
            <c:dLbl>
              <c:idx val="7"/>
              <c:layout>
                <c:manualLayout>
                  <c:x val="-4.6296296296296398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086-4294-86F1-EE0EFF0B41CB}"/>
                </c:ext>
              </c:extLst>
            </c:dLbl>
            <c:dLbl>
              <c:idx val="8"/>
              <c:layout>
                <c:manualLayout>
                  <c:x val="-4.084967320261438E-2"/>
                  <c:y val="-1.3888888888888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="1">
                      <a:solidFill>
                        <a:sysClr val="windowText" lastClr="00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61220043572983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E086-4294-86F1-EE0EFF0B41CB}"/>
                </c:ext>
              </c:extLst>
            </c:dLbl>
            <c:dLbl>
              <c:idx val="9"/>
              <c:layout>
                <c:manualLayout>
                  <c:x val="-1.90631808278866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086-4294-86F1-EE0EFF0B41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15'!$D$20:$M$20</c:f>
              <c:numCache>
                <c:formatCode>0.0%</c:formatCode>
                <c:ptCount val="10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  <c:pt idx="7">
                  <c:v>0.9080629497189453</c:v>
                </c:pt>
                <c:pt idx="8">
                  <c:v>0.95546122127211186</c:v>
                </c:pt>
                <c:pt idx="9">
                  <c:v>0.94962619670673731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086-4294-86F1-EE0EFF0B41CB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086-4294-86F1-EE0EFF0B41CB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086-4294-86F1-EE0EFF0B41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BB9CC54-4097-4C7C-9F64-A9A2BDEC5F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B40507-D780-492A-85AA-DBB103D4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0B781-31D1-411F-9B62-111AD774178D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17430-3C7F-4868-BF5E-3878120F9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275BB8-619F-48CF-9F7F-D8FFDE3A5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A4660-25A4-4FBC-AF30-E0BD3CE66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7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29-12-2021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205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29-12-2021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29-12-2021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5262880-C560-465B-839B-3A5EC8FE06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DB97F69F-8DA6-4BF0-B396-F1C0FE3BC3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2021</a:t>
            </a:r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3" y="1098358"/>
            <a:ext cx="8064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3" y="1671750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628BF10-DE99-4C7F-8EF7-230B0F691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02470"/>
              </p:ext>
            </p:extLst>
          </p:nvPr>
        </p:nvGraphicFramePr>
        <p:xfrm>
          <a:off x="539543" y="2006266"/>
          <a:ext cx="8064913" cy="3685020"/>
        </p:xfrm>
        <a:graphic>
          <a:graphicData uri="http://schemas.openxmlformats.org/drawingml/2006/table">
            <a:tbl>
              <a:tblPr/>
              <a:tblGrid>
                <a:gridCol w="723581">
                  <a:extLst>
                    <a:ext uri="{9D8B030D-6E8A-4147-A177-3AD203B41FA5}">
                      <a16:colId xmlns:a16="http://schemas.microsoft.com/office/drawing/2014/main" val="3120194245"/>
                    </a:ext>
                  </a:extLst>
                </a:gridCol>
                <a:gridCol w="271343">
                  <a:extLst>
                    <a:ext uri="{9D8B030D-6E8A-4147-A177-3AD203B41FA5}">
                      <a16:colId xmlns:a16="http://schemas.microsoft.com/office/drawing/2014/main" val="2906924550"/>
                    </a:ext>
                  </a:extLst>
                </a:gridCol>
                <a:gridCol w="280388">
                  <a:extLst>
                    <a:ext uri="{9D8B030D-6E8A-4147-A177-3AD203B41FA5}">
                      <a16:colId xmlns:a16="http://schemas.microsoft.com/office/drawing/2014/main" val="1879350537"/>
                    </a:ext>
                  </a:extLst>
                </a:gridCol>
                <a:gridCol w="2448115">
                  <a:extLst>
                    <a:ext uri="{9D8B030D-6E8A-4147-A177-3AD203B41FA5}">
                      <a16:colId xmlns:a16="http://schemas.microsoft.com/office/drawing/2014/main" val="331598253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414921652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81073987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4213117283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489731721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25609911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068718888"/>
                    </a:ext>
                  </a:extLst>
                </a:gridCol>
              </a:tblGrid>
              <a:tr h="1527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169819"/>
                  </a:ext>
                </a:extLst>
              </a:tr>
              <a:tr h="4677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744179"/>
                  </a:ext>
                </a:extLst>
              </a:tr>
              <a:tr h="1622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6.752.573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5.094.503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608836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2.857.671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53127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1.079.332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-54.163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91021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1.207.566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24178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1.200.957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835511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1.200.957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910901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18086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744392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026693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12096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28941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65656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896125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334987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804749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182160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880083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697930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336547"/>
                  </a:ext>
                </a:extLst>
              </a:tr>
              <a:tr h="152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71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4609" y="1094945"/>
            <a:ext cx="79999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7" y="1710185"/>
            <a:ext cx="8037205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19FA07-682A-48FD-9E4F-14613D002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158446"/>
              </p:ext>
            </p:extLst>
          </p:nvPr>
        </p:nvGraphicFramePr>
        <p:xfrm>
          <a:off x="564609" y="2005012"/>
          <a:ext cx="7999988" cy="4365800"/>
        </p:xfrm>
        <a:graphic>
          <a:graphicData uri="http://schemas.openxmlformats.org/drawingml/2006/table">
            <a:tbl>
              <a:tblPr/>
              <a:tblGrid>
                <a:gridCol w="729483">
                  <a:extLst>
                    <a:ext uri="{9D8B030D-6E8A-4147-A177-3AD203B41FA5}">
                      <a16:colId xmlns:a16="http://schemas.microsoft.com/office/drawing/2014/main" val="1686599578"/>
                    </a:ext>
                  </a:extLst>
                </a:gridCol>
                <a:gridCol w="255319">
                  <a:extLst>
                    <a:ext uri="{9D8B030D-6E8A-4147-A177-3AD203B41FA5}">
                      <a16:colId xmlns:a16="http://schemas.microsoft.com/office/drawing/2014/main" val="1299832687"/>
                    </a:ext>
                  </a:extLst>
                </a:gridCol>
                <a:gridCol w="255319">
                  <a:extLst>
                    <a:ext uri="{9D8B030D-6E8A-4147-A177-3AD203B41FA5}">
                      <a16:colId xmlns:a16="http://schemas.microsoft.com/office/drawing/2014/main" val="3330881856"/>
                    </a:ext>
                  </a:extLst>
                </a:gridCol>
                <a:gridCol w="2249236">
                  <a:extLst>
                    <a:ext uri="{9D8B030D-6E8A-4147-A177-3AD203B41FA5}">
                      <a16:colId xmlns:a16="http://schemas.microsoft.com/office/drawing/2014/main" val="2170344845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317733845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590855563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3812121133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2583234586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472087159"/>
                    </a:ext>
                  </a:extLst>
                </a:gridCol>
                <a:gridCol w="729483">
                  <a:extLst>
                    <a:ext uri="{9D8B030D-6E8A-4147-A177-3AD203B41FA5}">
                      <a16:colId xmlns:a16="http://schemas.microsoft.com/office/drawing/2014/main" val="4294492018"/>
                    </a:ext>
                  </a:extLst>
                </a:gridCol>
              </a:tblGrid>
              <a:tr h="142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54270"/>
                  </a:ext>
                </a:extLst>
              </a:tr>
              <a:tr h="4367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729330"/>
                  </a:ext>
                </a:extLst>
              </a:tr>
              <a:tr h="1515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44.131.140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821.755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22.205.503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84577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8.003.008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6.437.751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406457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4.194.045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293.644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2.823.797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47676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475715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127.806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611266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575795"/>
                  </a:ext>
                </a:extLst>
              </a:tr>
              <a:tr h="211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500584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92570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74468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41964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1452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713495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589173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92013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120.546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66713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335517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49766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718172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45.946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5527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41334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966674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12.416.030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166489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12.416.030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00752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531378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103243"/>
                  </a:ext>
                </a:extLst>
              </a:tr>
              <a:tr h="14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3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113" y="1070710"/>
            <a:ext cx="7996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3" y="1675140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DE9DED-06F3-4E83-9936-6CAF5234B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158359"/>
              </p:ext>
            </p:extLst>
          </p:nvPr>
        </p:nvGraphicFramePr>
        <p:xfrm>
          <a:off x="536115" y="1952553"/>
          <a:ext cx="7996321" cy="4351344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607149506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3677126886"/>
                    </a:ext>
                  </a:extLst>
                </a:gridCol>
                <a:gridCol w="257588">
                  <a:extLst>
                    <a:ext uri="{9D8B030D-6E8A-4147-A177-3AD203B41FA5}">
                      <a16:colId xmlns:a16="http://schemas.microsoft.com/office/drawing/2014/main" val="2289722431"/>
                    </a:ext>
                  </a:extLst>
                </a:gridCol>
                <a:gridCol w="2647899">
                  <a:extLst>
                    <a:ext uri="{9D8B030D-6E8A-4147-A177-3AD203B41FA5}">
                      <a16:colId xmlns:a16="http://schemas.microsoft.com/office/drawing/2014/main" val="424911748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1930475412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195574417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599683701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3211775905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2314569521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2550828893"/>
                    </a:ext>
                  </a:extLst>
                </a:gridCol>
              </a:tblGrid>
              <a:tr h="1176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54648"/>
                  </a:ext>
                </a:extLst>
              </a:tr>
              <a:tr h="3528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361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196.030.842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-1.673.988.541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149.732.207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04241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18.384.328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110.824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15.881.739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21539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8.175.256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-259.069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4.967.771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15288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0060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27691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69932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79321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160.993.677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121.438.727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22476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158.226.586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118.794.423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14067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493.796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35546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1.906.775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2850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17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29.815.408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-4.985.380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9.867.513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51862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913.993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31621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6.996.632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3667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1.415.098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61044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17511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38.981.818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22639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57.586.186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12.679.786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54.635.270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89154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6.441.855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-581.100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1.304.033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28786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2.138.107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49161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2.635.906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9571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2.273.380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85059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03768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76459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2663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18660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4906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61699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156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76" y="1140388"/>
            <a:ext cx="800307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00209" y="2015059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F28951-F2BA-43BE-A008-7AF57E585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23421"/>
              </p:ext>
            </p:extLst>
          </p:nvPr>
        </p:nvGraphicFramePr>
        <p:xfrm>
          <a:off x="533976" y="2339789"/>
          <a:ext cx="7999627" cy="2044574"/>
        </p:xfrm>
        <a:graphic>
          <a:graphicData uri="http://schemas.openxmlformats.org/drawingml/2006/table">
            <a:tbl>
              <a:tblPr/>
              <a:tblGrid>
                <a:gridCol w="665019">
                  <a:extLst>
                    <a:ext uri="{9D8B030D-6E8A-4147-A177-3AD203B41FA5}">
                      <a16:colId xmlns:a16="http://schemas.microsoft.com/office/drawing/2014/main" val="3657322176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3593470099"/>
                    </a:ext>
                  </a:extLst>
                </a:gridCol>
                <a:gridCol w="257695">
                  <a:extLst>
                    <a:ext uri="{9D8B030D-6E8A-4147-A177-3AD203B41FA5}">
                      <a16:colId xmlns:a16="http://schemas.microsoft.com/office/drawing/2014/main" val="3299214863"/>
                    </a:ext>
                  </a:extLst>
                </a:gridCol>
                <a:gridCol w="2648993">
                  <a:extLst>
                    <a:ext uri="{9D8B030D-6E8A-4147-A177-3AD203B41FA5}">
                      <a16:colId xmlns:a16="http://schemas.microsoft.com/office/drawing/2014/main" val="260578664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2005554061"/>
                    </a:ext>
                  </a:extLst>
                </a:gridCol>
                <a:gridCol w="687187">
                  <a:extLst>
                    <a:ext uri="{9D8B030D-6E8A-4147-A177-3AD203B41FA5}">
                      <a16:colId xmlns:a16="http://schemas.microsoft.com/office/drawing/2014/main" val="142555918"/>
                    </a:ext>
                  </a:extLst>
                </a:gridCol>
                <a:gridCol w="742605">
                  <a:extLst>
                    <a:ext uri="{9D8B030D-6E8A-4147-A177-3AD203B41FA5}">
                      <a16:colId xmlns:a16="http://schemas.microsoft.com/office/drawing/2014/main" val="2633350972"/>
                    </a:ext>
                  </a:extLst>
                </a:gridCol>
                <a:gridCol w="742605">
                  <a:extLst>
                    <a:ext uri="{9D8B030D-6E8A-4147-A177-3AD203B41FA5}">
                      <a16:colId xmlns:a16="http://schemas.microsoft.com/office/drawing/2014/main" val="2366610532"/>
                    </a:ext>
                  </a:extLst>
                </a:gridCol>
                <a:gridCol w="676103">
                  <a:extLst>
                    <a:ext uri="{9D8B030D-6E8A-4147-A177-3AD203B41FA5}">
                      <a16:colId xmlns:a16="http://schemas.microsoft.com/office/drawing/2014/main" val="827994097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3531773478"/>
                    </a:ext>
                  </a:extLst>
                </a:gridCol>
              </a:tblGrid>
              <a:tr h="1363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419656"/>
                  </a:ext>
                </a:extLst>
              </a:tr>
              <a:tr h="2726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96401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256.539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44153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6904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052565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93060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214.022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93202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630540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1764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3.580.216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2.647.035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3.560.518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46480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449091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155296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282126"/>
                  </a:ext>
                </a:extLst>
              </a:tr>
              <a:tr h="136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739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375" y="1196752"/>
            <a:ext cx="8014558" cy="1095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36" y="2298258"/>
            <a:ext cx="8006597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2C3E06-2916-44BF-92A1-3272C0447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175101"/>
              </p:ext>
            </p:extLst>
          </p:nvPr>
        </p:nvGraphicFramePr>
        <p:xfrm>
          <a:off x="521375" y="2608820"/>
          <a:ext cx="8014558" cy="1814539"/>
        </p:xfrm>
        <a:graphic>
          <a:graphicData uri="http://schemas.openxmlformats.org/drawingml/2006/table">
            <a:tbl>
              <a:tblPr/>
              <a:tblGrid>
                <a:gridCol w="666260">
                  <a:extLst>
                    <a:ext uri="{9D8B030D-6E8A-4147-A177-3AD203B41FA5}">
                      <a16:colId xmlns:a16="http://schemas.microsoft.com/office/drawing/2014/main" val="1652569231"/>
                    </a:ext>
                  </a:extLst>
                </a:gridCol>
                <a:gridCol w="249848">
                  <a:extLst>
                    <a:ext uri="{9D8B030D-6E8A-4147-A177-3AD203B41FA5}">
                      <a16:colId xmlns:a16="http://schemas.microsoft.com/office/drawing/2014/main" val="3783859938"/>
                    </a:ext>
                  </a:extLst>
                </a:gridCol>
                <a:gridCol w="258176">
                  <a:extLst>
                    <a:ext uri="{9D8B030D-6E8A-4147-A177-3AD203B41FA5}">
                      <a16:colId xmlns:a16="http://schemas.microsoft.com/office/drawing/2014/main" val="1676090550"/>
                    </a:ext>
                  </a:extLst>
                </a:gridCol>
                <a:gridCol w="2653938">
                  <a:extLst>
                    <a:ext uri="{9D8B030D-6E8A-4147-A177-3AD203B41FA5}">
                      <a16:colId xmlns:a16="http://schemas.microsoft.com/office/drawing/2014/main" val="88200385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3515988055"/>
                    </a:ext>
                  </a:extLst>
                </a:gridCol>
                <a:gridCol w="688469">
                  <a:extLst>
                    <a:ext uri="{9D8B030D-6E8A-4147-A177-3AD203B41FA5}">
                      <a16:colId xmlns:a16="http://schemas.microsoft.com/office/drawing/2014/main" val="413099226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2914691416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4138988639"/>
                    </a:ext>
                  </a:extLst>
                </a:gridCol>
                <a:gridCol w="677365">
                  <a:extLst>
                    <a:ext uri="{9D8B030D-6E8A-4147-A177-3AD203B41FA5}">
                      <a16:colId xmlns:a16="http://schemas.microsoft.com/office/drawing/2014/main" val="2122513651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3427651344"/>
                    </a:ext>
                  </a:extLst>
                </a:gridCol>
              </a:tblGrid>
              <a:tr h="1395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642803"/>
                  </a:ext>
                </a:extLst>
              </a:tr>
              <a:tr h="418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658553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642.731.870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883054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742322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701.037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99112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641.970.213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552926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641.970.213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811538"/>
                  </a:ext>
                </a:extLst>
              </a:tr>
              <a:tr h="27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641.970.213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631814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08560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862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433" y="1170032"/>
            <a:ext cx="79854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031" y="1844824"/>
            <a:ext cx="7985426" cy="2646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A710991-866B-4F36-96B5-7D12779A2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735700"/>
              </p:ext>
            </p:extLst>
          </p:nvPr>
        </p:nvGraphicFramePr>
        <p:xfrm>
          <a:off x="542433" y="2193186"/>
          <a:ext cx="7985426" cy="2552700"/>
        </p:xfrm>
        <a:graphic>
          <a:graphicData uri="http://schemas.openxmlformats.org/drawingml/2006/table">
            <a:tbl>
              <a:tblPr/>
              <a:tblGrid>
                <a:gridCol w="724302">
                  <a:extLst>
                    <a:ext uri="{9D8B030D-6E8A-4147-A177-3AD203B41FA5}">
                      <a16:colId xmlns:a16="http://schemas.microsoft.com/office/drawing/2014/main" val="1125355760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1705179471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4191019739"/>
                    </a:ext>
                  </a:extLst>
                </a:gridCol>
                <a:gridCol w="2281551">
                  <a:extLst>
                    <a:ext uri="{9D8B030D-6E8A-4147-A177-3AD203B41FA5}">
                      <a16:colId xmlns:a16="http://schemas.microsoft.com/office/drawing/2014/main" val="2825456352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2287896504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4260939923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779104745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136369410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511876697"/>
                    </a:ext>
                  </a:extLst>
                </a:gridCol>
                <a:gridCol w="724302">
                  <a:extLst>
                    <a:ext uri="{9D8B030D-6E8A-4147-A177-3AD203B41FA5}">
                      <a16:colId xmlns:a16="http://schemas.microsoft.com/office/drawing/2014/main" val="32575185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59419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3095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12.420.583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322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11.460.392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9.634.599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131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5542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5898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78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20406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907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0886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454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77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178439,2%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55134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98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108" y="1117912"/>
            <a:ext cx="80470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6108" y="1689307"/>
            <a:ext cx="801730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67F507-B8E5-4D7E-98C1-1E67BCD044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47794"/>
              </p:ext>
            </p:extLst>
          </p:nvPr>
        </p:nvGraphicFramePr>
        <p:xfrm>
          <a:off x="516106" y="1964007"/>
          <a:ext cx="8047006" cy="4393205"/>
        </p:xfrm>
        <a:graphic>
          <a:graphicData uri="http://schemas.openxmlformats.org/drawingml/2006/table">
            <a:tbl>
              <a:tblPr/>
              <a:tblGrid>
                <a:gridCol w="724956">
                  <a:extLst>
                    <a:ext uri="{9D8B030D-6E8A-4147-A177-3AD203B41FA5}">
                      <a16:colId xmlns:a16="http://schemas.microsoft.com/office/drawing/2014/main" val="3836574075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1765900949"/>
                    </a:ext>
                  </a:extLst>
                </a:gridCol>
                <a:gridCol w="344353">
                  <a:extLst>
                    <a:ext uri="{9D8B030D-6E8A-4147-A177-3AD203B41FA5}">
                      <a16:colId xmlns:a16="http://schemas.microsoft.com/office/drawing/2014/main" val="2433546455"/>
                    </a:ext>
                  </a:extLst>
                </a:gridCol>
                <a:gridCol w="2319856">
                  <a:extLst>
                    <a:ext uri="{9D8B030D-6E8A-4147-A177-3AD203B41FA5}">
                      <a16:colId xmlns:a16="http://schemas.microsoft.com/office/drawing/2014/main" val="3673641599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895603453"/>
                    </a:ext>
                  </a:extLst>
                </a:gridCol>
                <a:gridCol w="688708">
                  <a:extLst>
                    <a:ext uri="{9D8B030D-6E8A-4147-A177-3AD203B41FA5}">
                      <a16:colId xmlns:a16="http://schemas.microsoft.com/office/drawing/2014/main" val="2816606631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2433974475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4132887476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1425714412"/>
                    </a:ext>
                  </a:extLst>
                </a:gridCol>
                <a:gridCol w="724956">
                  <a:extLst>
                    <a:ext uri="{9D8B030D-6E8A-4147-A177-3AD203B41FA5}">
                      <a16:colId xmlns:a16="http://schemas.microsoft.com/office/drawing/2014/main" val="3562996014"/>
                    </a:ext>
                  </a:extLst>
                </a:gridCol>
              </a:tblGrid>
              <a:tr h="1461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555915"/>
                  </a:ext>
                </a:extLst>
              </a:tr>
              <a:tr h="4423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0123"/>
                  </a:ext>
                </a:extLst>
              </a:tr>
              <a:tr h="153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18.336.115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1.398.559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14.339.044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64662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10.517.903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8.774.972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64978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1.729.130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1.257.586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023637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07499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105308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375718"/>
                  </a:ext>
                </a:extLst>
              </a:tr>
              <a:tr h="2888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339004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4.855.603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3.310.512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167004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250661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618949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4.830.832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3.291.324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91141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3.134.324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262423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362750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60430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435959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70106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334566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404084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593488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961409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533369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12393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332915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510004"/>
                  </a:ext>
                </a:extLst>
              </a:tr>
              <a:tr h="1461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573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703" y="1117424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703" y="1725394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ECBBF0-38A9-4530-A2CE-E6C3AA767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137704"/>
              </p:ext>
            </p:extLst>
          </p:nvPr>
        </p:nvGraphicFramePr>
        <p:xfrm>
          <a:off x="508702" y="2057961"/>
          <a:ext cx="8064897" cy="3666020"/>
        </p:xfrm>
        <a:graphic>
          <a:graphicData uri="http://schemas.openxmlformats.org/drawingml/2006/table">
            <a:tbl>
              <a:tblPr/>
              <a:tblGrid>
                <a:gridCol w="600924">
                  <a:extLst>
                    <a:ext uri="{9D8B030D-6E8A-4147-A177-3AD203B41FA5}">
                      <a16:colId xmlns:a16="http://schemas.microsoft.com/office/drawing/2014/main" val="484052175"/>
                    </a:ext>
                  </a:extLst>
                </a:gridCol>
                <a:gridCol w="225346">
                  <a:extLst>
                    <a:ext uri="{9D8B030D-6E8A-4147-A177-3AD203B41FA5}">
                      <a16:colId xmlns:a16="http://schemas.microsoft.com/office/drawing/2014/main" val="2064638116"/>
                    </a:ext>
                  </a:extLst>
                </a:gridCol>
                <a:gridCol w="232858">
                  <a:extLst>
                    <a:ext uri="{9D8B030D-6E8A-4147-A177-3AD203B41FA5}">
                      <a16:colId xmlns:a16="http://schemas.microsoft.com/office/drawing/2014/main" val="347659709"/>
                    </a:ext>
                  </a:extLst>
                </a:gridCol>
                <a:gridCol w="2846877">
                  <a:extLst>
                    <a:ext uri="{9D8B030D-6E8A-4147-A177-3AD203B41FA5}">
                      <a16:colId xmlns:a16="http://schemas.microsoft.com/office/drawing/2014/main" val="2014088337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999953051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138315612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3212213910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1466657670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3350295682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3894821487"/>
                    </a:ext>
                  </a:extLst>
                </a:gridCol>
              </a:tblGrid>
              <a:tr h="125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77469"/>
                  </a:ext>
                </a:extLst>
              </a:tr>
              <a:tr h="3854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313651"/>
                  </a:ext>
                </a:extLst>
              </a:tr>
              <a:tr h="133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6.021.589.380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14.805.502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5.321.781.101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337994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60.603.143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50.833.695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524009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72.138.834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65.366.852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469216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4.713.528.596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4.135.437.390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2896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3.028.761.530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2.593.418.158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860770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2.516.079.716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2.145.086.784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469544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085147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269.895.147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06720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19.411.277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179428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29.744.022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677001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21.276.922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64596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59316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107.817.008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515348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1.538.287.080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740353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24.468.604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862242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52045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724.890.895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859279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302.930.214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83289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14.166.972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90530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6.134.695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552407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298.419.472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954678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162.644.961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88636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4.629.706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260225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3.732.152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59284"/>
                  </a:ext>
                </a:extLst>
              </a:tr>
              <a:tr h="125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3.732.152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394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19" y="1144587"/>
            <a:ext cx="80255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19" y="1781063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88365E9-6E96-4C0E-963A-3BA5AF784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003290"/>
              </p:ext>
            </p:extLst>
          </p:nvPr>
        </p:nvGraphicFramePr>
        <p:xfrm>
          <a:off x="506919" y="2088052"/>
          <a:ext cx="8025523" cy="3685407"/>
        </p:xfrm>
        <a:graphic>
          <a:graphicData uri="http://schemas.openxmlformats.org/drawingml/2006/table">
            <a:tbl>
              <a:tblPr/>
              <a:tblGrid>
                <a:gridCol w="597990">
                  <a:extLst>
                    <a:ext uri="{9D8B030D-6E8A-4147-A177-3AD203B41FA5}">
                      <a16:colId xmlns:a16="http://schemas.microsoft.com/office/drawing/2014/main" val="50167151"/>
                    </a:ext>
                  </a:extLst>
                </a:gridCol>
                <a:gridCol w="224246">
                  <a:extLst>
                    <a:ext uri="{9D8B030D-6E8A-4147-A177-3AD203B41FA5}">
                      <a16:colId xmlns:a16="http://schemas.microsoft.com/office/drawing/2014/main" val="983519069"/>
                    </a:ext>
                  </a:extLst>
                </a:gridCol>
                <a:gridCol w="231721">
                  <a:extLst>
                    <a:ext uri="{9D8B030D-6E8A-4147-A177-3AD203B41FA5}">
                      <a16:colId xmlns:a16="http://schemas.microsoft.com/office/drawing/2014/main" val="4177651112"/>
                    </a:ext>
                  </a:extLst>
                </a:gridCol>
                <a:gridCol w="2832978">
                  <a:extLst>
                    <a:ext uri="{9D8B030D-6E8A-4147-A177-3AD203B41FA5}">
                      <a16:colId xmlns:a16="http://schemas.microsoft.com/office/drawing/2014/main" val="4061712523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2318362634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1741674694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1106867936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276784717"/>
                    </a:ext>
                  </a:extLst>
                </a:gridCol>
                <a:gridCol w="620415">
                  <a:extLst>
                    <a:ext uri="{9D8B030D-6E8A-4147-A177-3AD203B41FA5}">
                      <a16:colId xmlns:a16="http://schemas.microsoft.com/office/drawing/2014/main" val="2376368777"/>
                    </a:ext>
                  </a:extLst>
                </a:gridCol>
                <a:gridCol w="597990">
                  <a:extLst>
                    <a:ext uri="{9D8B030D-6E8A-4147-A177-3AD203B41FA5}">
                      <a16:colId xmlns:a16="http://schemas.microsoft.com/office/drawing/2014/main" val="316088822"/>
                    </a:ext>
                  </a:extLst>
                </a:gridCol>
              </a:tblGrid>
              <a:tr h="1270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343329"/>
                  </a:ext>
                </a:extLst>
              </a:tr>
              <a:tr h="254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99454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1.068.830.887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757043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1.061.627.815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670371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682.915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042226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1.057.512.010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719232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144641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3.331.439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987833"/>
                  </a:ext>
                </a:extLst>
              </a:tr>
              <a:tr h="2541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061481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7.203.072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730441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4.358.100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803696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2.844.972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575048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467535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35353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269069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321.914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375754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16565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373722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138183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170663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817473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10396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671182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735380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902811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822170"/>
                  </a:ext>
                </a:extLst>
              </a:tr>
              <a:tr h="127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58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4350" y="1163295"/>
            <a:ext cx="808789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719" y="2060848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D473F08-F7A3-4D84-AEB5-7057B9B97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448336"/>
              </p:ext>
            </p:extLst>
          </p:nvPr>
        </p:nvGraphicFramePr>
        <p:xfrm>
          <a:off x="504719" y="2367837"/>
          <a:ext cx="8097527" cy="1145351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754446525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572389305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2261086291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402067389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45429815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998996575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919968050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51664479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417420572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3517735060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414995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13182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11.402.449.164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23679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11.402.449.164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52392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10.161.649.636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11.402.449.164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06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10.158.625.636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10.158.625.636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11.400.879.800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46038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1.569.364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438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288" y="1087722"/>
            <a:ext cx="79038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E358ACF-9F41-4E0F-8CA1-28A4DAC8A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54031"/>
              </p:ext>
            </p:extLst>
          </p:nvPr>
        </p:nvGraphicFramePr>
        <p:xfrm>
          <a:off x="513288" y="1827837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4" y="1118704"/>
            <a:ext cx="79000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158" y="1703757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1585CFE-983B-45BC-B22D-6813E1F3A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13807"/>
              </p:ext>
            </p:extLst>
          </p:nvPr>
        </p:nvGraphicFramePr>
        <p:xfrm>
          <a:off x="571800" y="1980090"/>
          <a:ext cx="7910487" cy="4349070"/>
        </p:xfrm>
        <a:graphic>
          <a:graphicData uri="http://schemas.openxmlformats.org/drawingml/2006/table">
            <a:tbl>
              <a:tblPr/>
              <a:tblGrid>
                <a:gridCol w="752811">
                  <a:extLst>
                    <a:ext uri="{9D8B030D-6E8A-4147-A177-3AD203B41FA5}">
                      <a16:colId xmlns:a16="http://schemas.microsoft.com/office/drawing/2014/main" val="1740181893"/>
                    </a:ext>
                  </a:extLst>
                </a:gridCol>
                <a:gridCol w="268861">
                  <a:extLst>
                    <a:ext uri="{9D8B030D-6E8A-4147-A177-3AD203B41FA5}">
                      <a16:colId xmlns:a16="http://schemas.microsoft.com/office/drawing/2014/main" val="4047407921"/>
                    </a:ext>
                  </a:extLst>
                </a:gridCol>
                <a:gridCol w="277822">
                  <a:extLst>
                    <a:ext uri="{9D8B030D-6E8A-4147-A177-3AD203B41FA5}">
                      <a16:colId xmlns:a16="http://schemas.microsoft.com/office/drawing/2014/main" val="3646323292"/>
                    </a:ext>
                  </a:extLst>
                </a:gridCol>
                <a:gridCol w="2141925">
                  <a:extLst>
                    <a:ext uri="{9D8B030D-6E8A-4147-A177-3AD203B41FA5}">
                      <a16:colId xmlns:a16="http://schemas.microsoft.com/office/drawing/2014/main" val="1669767389"/>
                    </a:ext>
                  </a:extLst>
                </a:gridCol>
                <a:gridCol w="764761">
                  <a:extLst>
                    <a:ext uri="{9D8B030D-6E8A-4147-A177-3AD203B41FA5}">
                      <a16:colId xmlns:a16="http://schemas.microsoft.com/office/drawing/2014/main" val="99771687"/>
                    </a:ext>
                  </a:extLst>
                </a:gridCol>
                <a:gridCol w="764761">
                  <a:extLst>
                    <a:ext uri="{9D8B030D-6E8A-4147-A177-3AD203B41FA5}">
                      <a16:colId xmlns:a16="http://schemas.microsoft.com/office/drawing/2014/main" val="133014660"/>
                    </a:ext>
                  </a:extLst>
                </a:gridCol>
                <a:gridCol w="764761">
                  <a:extLst>
                    <a:ext uri="{9D8B030D-6E8A-4147-A177-3AD203B41FA5}">
                      <a16:colId xmlns:a16="http://schemas.microsoft.com/office/drawing/2014/main" val="1018119754"/>
                    </a:ext>
                  </a:extLst>
                </a:gridCol>
                <a:gridCol w="740861">
                  <a:extLst>
                    <a:ext uri="{9D8B030D-6E8A-4147-A177-3AD203B41FA5}">
                      <a16:colId xmlns:a16="http://schemas.microsoft.com/office/drawing/2014/main" val="2155764215"/>
                    </a:ext>
                  </a:extLst>
                </a:gridCol>
                <a:gridCol w="716962">
                  <a:extLst>
                    <a:ext uri="{9D8B030D-6E8A-4147-A177-3AD203B41FA5}">
                      <a16:colId xmlns:a16="http://schemas.microsoft.com/office/drawing/2014/main" val="3210444701"/>
                    </a:ext>
                  </a:extLst>
                </a:gridCol>
                <a:gridCol w="716962">
                  <a:extLst>
                    <a:ext uri="{9D8B030D-6E8A-4147-A177-3AD203B41FA5}">
                      <a16:colId xmlns:a16="http://schemas.microsoft.com/office/drawing/2014/main" val="3172693835"/>
                    </a:ext>
                  </a:extLst>
                </a:gridCol>
              </a:tblGrid>
              <a:tr h="1235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764197"/>
                  </a:ext>
                </a:extLst>
              </a:tr>
              <a:tr h="3785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21552"/>
                  </a:ext>
                </a:extLst>
              </a:tr>
              <a:tr h="131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138.826.384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109.928.304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87468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13.898.755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11.214.441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072200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8.025.086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5.803.157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41279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96.943.548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80.095.130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135358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96.257.268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79.596.540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715145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24.802.111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-300.209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18.410.457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742957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876.445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054850"/>
                  </a:ext>
                </a:extLst>
              </a:tr>
              <a:tr h="131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75730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863214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38.548.017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46746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27.370.648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7.910.275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21.623.502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184424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498.590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16451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286.959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445754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958909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4.474.931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259284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1.018.028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229426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1.018.028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312812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3.456.903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606769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3.456.903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57382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9092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724053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224.054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59173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694945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57351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358899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175.736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428618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157392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88487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376277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02828"/>
                  </a:ext>
                </a:extLst>
              </a:tr>
              <a:tr h="123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110459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695692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0FCAF78-5AA9-4EBE-A570-53B1384EF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466135"/>
              </p:ext>
            </p:extLst>
          </p:nvPr>
        </p:nvGraphicFramePr>
        <p:xfrm>
          <a:off x="503546" y="1988996"/>
          <a:ext cx="8136906" cy="4367354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382925339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2209266887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629805003"/>
                    </a:ext>
                  </a:extLst>
                </a:gridCol>
                <a:gridCol w="2473451">
                  <a:extLst>
                    <a:ext uri="{9D8B030D-6E8A-4147-A177-3AD203B41FA5}">
                      <a16:colId xmlns:a16="http://schemas.microsoft.com/office/drawing/2014/main" val="2662999316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478491018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193151638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2996741626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3046500002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428509202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721532041"/>
                    </a:ext>
                  </a:extLst>
                </a:gridCol>
              </a:tblGrid>
              <a:tr h="1499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050766"/>
                  </a:ext>
                </a:extLst>
              </a:tr>
              <a:tr h="4592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431805"/>
                  </a:ext>
                </a:extLst>
              </a:tr>
              <a:tr h="159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1.408.395.403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1.172.047.350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444243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10.570.371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8.840.360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984807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3.109.073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-12.458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73099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1.198.324.623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994.444.394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881697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1.197.999.659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994.252.405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345150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970.186.057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497566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2.805.954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674983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20.054.346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39471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1.206.048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267674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622272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191.989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221422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181.457.542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38.902.434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152.226.928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79711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5.923.577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571793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699.470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02605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3.090.482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355089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717045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11.526.235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579737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9.322.088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79227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2.204.147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2859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135.744.116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56063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2.604.759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991897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242.012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886884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1.607.465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083916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3.266.680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63043"/>
                  </a:ext>
                </a:extLst>
              </a:tr>
              <a:tr h="14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29.676.337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331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655" y="112450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655" y="1787486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D9B6A5-E105-4CC7-BB2E-29BF1FFE7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786247"/>
              </p:ext>
            </p:extLst>
          </p:nvPr>
        </p:nvGraphicFramePr>
        <p:xfrm>
          <a:off x="468247" y="2128296"/>
          <a:ext cx="8081760" cy="2407391"/>
        </p:xfrm>
        <a:graphic>
          <a:graphicData uri="http://schemas.openxmlformats.org/drawingml/2006/table">
            <a:tbl>
              <a:tblPr/>
              <a:tblGrid>
                <a:gridCol w="702762">
                  <a:extLst>
                    <a:ext uri="{9D8B030D-6E8A-4147-A177-3AD203B41FA5}">
                      <a16:colId xmlns:a16="http://schemas.microsoft.com/office/drawing/2014/main" val="623365436"/>
                    </a:ext>
                  </a:extLst>
                </a:gridCol>
                <a:gridCol w="268002">
                  <a:extLst>
                    <a:ext uri="{9D8B030D-6E8A-4147-A177-3AD203B41FA5}">
                      <a16:colId xmlns:a16="http://schemas.microsoft.com/office/drawing/2014/main" val="334045596"/>
                    </a:ext>
                  </a:extLst>
                </a:gridCol>
                <a:gridCol w="276935">
                  <a:extLst>
                    <a:ext uri="{9D8B030D-6E8A-4147-A177-3AD203B41FA5}">
                      <a16:colId xmlns:a16="http://schemas.microsoft.com/office/drawing/2014/main" val="789227710"/>
                    </a:ext>
                  </a:extLst>
                </a:gridCol>
                <a:gridCol w="2456689">
                  <a:extLst>
                    <a:ext uri="{9D8B030D-6E8A-4147-A177-3AD203B41FA5}">
                      <a16:colId xmlns:a16="http://schemas.microsoft.com/office/drawing/2014/main" val="2221778709"/>
                    </a:ext>
                  </a:extLst>
                </a:gridCol>
                <a:gridCol w="750407">
                  <a:extLst>
                    <a:ext uri="{9D8B030D-6E8A-4147-A177-3AD203B41FA5}">
                      <a16:colId xmlns:a16="http://schemas.microsoft.com/office/drawing/2014/main" val="2400427590"/>
                    </a:ext>
                  </a:extLst>
                </a:gridCol>
                <a:gridCol w="750407">
                  <a:extLst>
                    <a:ext uri="{9D8B030D-6E8A-4147-A177-3AD203B41FA5}">
                      <a16:colId xmlns:a16="http://schemas.microsoft.com/office/drawing/2014/main" val="316207744"/>
                    </a:ext>
                  </a:extLst>
                </a:gridCol>
                <a:gridCol w="741474">
                  <a:extLst>
                    <a:ext uri="{9D8B030D-6E8A-4147-A177-3AD203B41FA5}">
                      <a16:colId xmlns:a16="http://schemas.microsoft.com/office/drawing/2014/main" val="4182869274"/>
                    </a:ext>
                  </a:extLst>
                </a:gridCol>
                <a:gridCol w="705740">
                  <a:extLst>
                    <a:ext uri="{9D8B030D-6E8A-4147-A177-3AD203B41FA5}">
                      <a16:colId xmlns:a16="http://schemas.microsoft.com/office/drawing/2014/main" val="2093092643"/>
                    </a:ext>
                  </a:extLst>
                </a:gridCol>
                <a:gridCol w="714672">
                  <a:extLst>
                    <a:ext uri="{9D8B030D-6E8A-4147-A177-3AD203B41FA5}">
                      <a16:colId xmlns:a16="http://schemas.microsoft.com/office/drawing/2014/main" val="495297858"/>
                    </a:ext>
                  </a:extLst>
                </a:gridCol>
                <a:gridCol w="714672">
                  <a:extLst>
                    <a:ext uri="{9D8B030D-6E8A-4147-A177-3AD203B41FA5}">
                      <a16:colId xmlns:a16="http://schemas.microsoft.com/office/drawing/2014/main" val="2320781501"/>
                    </a:ext>
                  </a:extLst>
                </a:gridCol>
              </a:tblGrid>
              <a:tr h="150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528601"/>
                  </a:ext>
                </a:extLst>
              </a:tr>
              <a:tr h="451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40383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4.003.518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58268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55.448.345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511787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41114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73722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41407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22782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304.560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29737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607.092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91886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607.092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70687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13.461.828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90382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13.461.828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3896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229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4523" y="1124744"/>
            <a:ext cx="7865909" cy="59526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577" y="179687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657048-BE71-4BE3-A9BB-B72FA659A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554879"/>
              </p:ext>
            </p:extLst>
          </p:nvPr>
        </p:nvGraphicFramePr>
        <p:xfrm>
          <a:off x="594522" y="2120145"/>
          <a:ext cx="7865912" cy="2927140"/>
        </p:xfrm>
        <a:graphic>
          <a:graphicData uri="http://schemas.openxmlformats.org/drawingml/2006/table">
            <a:tbl>
              <a:tblPr/>
              <a:tblGrid>
                <a:gridCol w="731146">
                  <a:extLst>
                    <a:ext uri="{9D8B030D-6E8A-4147-A177-3AD203B41FA5}">
                      <a16:colId xmlns:a16="http://schemas.microsoft.com/office/drawing/2014/main" val="16771206"/>
                    </a:ext>
                  </a:extLst>
                </a:gridCol>
                <a:gridCol w="283319">
                  <a:extLst>
                    <a:ext uri="{9D8B030D-6E8A-4147-A177-3AD203B41FA5}">
                      <a16:colId xmlns:a16="http://schemas.microsoft.com/office/drawing/2014/main" val="3478888112"/>
                    </a:ext>
                  </a:extLst>
                </a:gridCol>
                <a:gridCol w="283319">
                  <a:extLst>
                    <a:ext uri="{9D8B030D-6E8A-4147-A177-3AD203B41FA5}">
                      <a16:colId xmlns:a16="http://schemas.microsoft.com/office/drawing/2014/main" val="1309643957"/>
                    </a:ext>
                  </a:extLst>
                </a:gridCol>
                <a:gridCol w="2181252">
                  <a:extLst>
                    <a:ext uri="{9D8B030D-6E8A-4147-A177-3AD203B41FA5}">
                      <a16:colId xmlns:a16="http://schemas.microsoft.com/office/drawing/2014/main" val="160129899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3562359364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3116991714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953799579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1894917864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333526004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4170409034"/>
                    </a:ext>
                  </a:extLst>
                </a:gridCol>
              </a:tblGrid>
              <a:tr h="1530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974420"/>
                  </a:ext>
                </a:extLst>
              </a:tr>
              <a:tr h="4687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525422"/>
                  </a:ext>
                </a:extLst>
              </a:tr>
              <a:tr h="1626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15.863.961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666051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480898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88221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41060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511984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41349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65621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948.263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03362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1525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95495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715662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10.202.536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5397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347997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5620"/>
                  </a:ext>
                </a:extLst>
              </a:tr>
              <a:tr h="1530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826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19471"/>
            <a:ext cx="799288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654259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0FBE1C-3292-4026-ABB7-3FB604FA06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027467"/>
              </p:ext>
            </p:extLst>
          </p:nvPr>
        </p:nvGraphicFramePr>
        <p:xfrm>
          <a:off x="539552" y="1940433"/>
          <a:ext cx="7992889" cy="4318276"/>
        </p:xfrm>
        <a:graphic>
          <a:graphicData uri="http://schemas.openxmlformats.org/drawingml/2006/table">
            <a:tbl>
              <a:tblPr/>
              <a:tblGrid>
                <a:gridCol w="727177">
                  <a:extLst>
                    <a:ext uri="{9D8B030D-6E8A-4147-A177-3AD203B41FA5}">
                      <a16:colId xmlns:a16="http://schemas.microsoft.com/office/drawing/2014/main" val="916378173"/>
                    </a:ext>
                  </a:extLst>
                </a:gridCol>
                <a:gridCol w="278751">
                  <a:extLst>
                    <a:ext uri="{9D8B030D-6E8A-4147-A177-3AD203B41FA5}">
                      <a16:colId xmlns:a16="http://schemas.microsoft.com/office/drawing/2014/main" val="711881511"/>
                    </a:ext>
                  </a:extLst>
                </a:gridCol>
                <a:gridCol w="281782">
                  <a:extLst>
                    <a:ext uri="{9D8B030D-6E8A-4147-A177-3AD203B41FA5}">
                      <a16:colId xmlns:a16="http://schemas.microsoft.com/office/drawing/2014/main" val="110917058"/>
                    </a:ext>
                  </a:extLst>
                </a:gridCol>
                <a:gridCol w="2027006">
                  <a:extLst>
                    <a:ext uri="{9D8B030D-6E8A-4147-A177-3AD203B41FA5}">
                      <a16:colId xmlns:a16="http://schemas.microsoft.com/office/drawing/2014/main" val="2645576900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3791932739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4029002609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8151783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103573964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2993492237"/>
                    </a:ext>
                  </a:extLst>
                </a:gridCol>
                <a:gridCol w="727177">
                  <a:extLst>
                    <a:ext uri="{9D8B030D-6E8A-4147-A177-3AD203B41FA5}">
                      <a16:colId xmlns:a16="http://schemas.microsoft.com/office/drawing/2014/main" val="2433317692"/>
                    </a:ext>
                  </a:extLst>
                </a:gridCol>
              </a:tblGrid>
              <a:tr h="1329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77251"/>
                  </a:ext>
                </a:extLst>
              </a:tr>
              <a:tr h="407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282776"/>
                  </a:ext>
                </a:extLst>
              </a:tr>
              <a:tr h="1412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1.003.102.576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12.491.379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829.302.618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38734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5.479.941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8539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2.761.443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1.526.862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928129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857.077.516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8.485.069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707.358.140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687478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815.705.192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671.232.656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959684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657.982.929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599863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5.230.269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2.620.490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431074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5.704.575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51141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750176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1.199.968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780284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790529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54282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969873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41.032.741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35.916.995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050231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87989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35.892.197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338085"/>
                  </a:ext>
                </a:extLst>
              </a:tr>
              <a:tr h="2659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266027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59.201.607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63802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59.201.607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012031"/>
                  </a:ext>
                </a:extLst>
              </a:tr>
              <a:tr h="2659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26231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5.826.720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2521"/>
                  </a:ext>
                </a:extLst>
              </a:tr>
              <a:tr h="1801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47592"/>
                  </a:ext>
                </a:extLst>
              </a:tr>
              <a:tr h="26590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75.819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21382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8.924.923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406762"/>
                  </a:ext>
                </a:extLst>
              </a:tr>
              <a:tr h="1329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9.325.847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58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3" y="1134528"/>
            <a:ext cx="80999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1909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9586DE-137E-4135-B89F-D280ED5E4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435798"/>
              </p:ext>
            </p:extLst>
          </p:nvPr>
        </p:nvGraphicFramePr>
        <p:xfrm>
          <a:off x="467542" y="2030299"/>
          <a:ext cx="8099972" cy="4124325"/>
        </p:xfrm>
        <a:graphic>
          <a:graphicData uri="http://schemas.openxmlformats.org/drawingml/2006/table">
            <a:tbl>
              <a:tblPr/>
              <a:tblGrid>
                <a:gridCol w="736919">
                  <a:extLst>
                    <a:ext uri="{9D8B030D-6E8A-4147-A177-3AD203B41FA5}">
                      <a16:colId xmlns:a16="http://schemas.microsoft.com/office/drawing/2014/main" val="1466331815"/>
                    </a:ext>
                  </a:extLst>
                </a:gridCol>
                <a:gridCol w="282486">
                  <a:extLst>
                    <a:ext uri="{9D8B030D-6E8A-4147-A177-3AD203B41FA5}">
                      <a16:colId xmlns:a16="http://schemas.microsoft.com/office/drawing/2014/main" val="2885323568"/>
                    </a:ext>
                  </a:extLst>
                </a:gridCol>
                <a:gridCol w="285556">
                  <a:extLst>
                    <a:ext uri="{9D8B030D-6E8A-4147-A177-3AD203B41FA5}">
                      <a16:colId xmlns:a16="http://schemas.microsoft.com/office/drawing/2014/main" val="1904210604"/>
                    </a:ext>
                  </a:extLst>
                </a:gridCol>
                <a:gridCol w="2054163">
                  <a:extLst>
                    <a:ext uri="{9D8B030D-6E8A-4147-A177-3AD203B41FA5}">
                      <a16:colId xmlns:a16="http://schemas.microsoft.com/office/drawing/2014/main" val="2519002288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245345954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2838232149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4155676527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1234570722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114395337"/>
                    </a:ext>
                  </a:extLst>
                </a:gridCol>
                <a:gridCol w="736919">
                  <a:extLst>
                    <a:ext uri="{9D8B030D-6E8A-4147-A177-3AD203B41FA5}">
                      <a16:colId xmlns:a16="http://schemas.microsoft.com/office/drawing/2014/main" val="4132842487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022919"/>
                  </a:ext>
                </a:extLst>
              </a:tr>
              <a:tr h="304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1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20.294.069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4606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12.989.050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83798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14072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705.738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597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34505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0955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5560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3992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3099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0399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679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53.556.804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7836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6522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53.556.804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14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13743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45052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83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06268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8873921"/>
              </p:ext>
            </p:extLst>
          </p:nvPr>
        </p:nvGraphicFramePr>
        <p:xfrm>
          <a:off x="539552" y="1886152"/>
          <a:ext cx="7776864" cy="447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008" y="122125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504054"/>
              </p:ext>
            </p:extLst>
          </p:nvPr>
        </p:nvGraphicFramePr>
        <p:xfrm>
          <a:off x="559008" y="2204864"/>
          <a:ext cx="7731104" cy="403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1" y="1124928"/>
            <a:ext cx="79208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740403"/>
            <a:ext cx="7920879" cy="3204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9B0593-9331-4355-ADD3-C369413E30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925695"/>
              </p:ext>
            </p:extLst>
          </p:nvPr>
        </p:nvGraphicFramePr>
        <p:xfrm>
          <a:off x="539549" y="2133438"/>
          <a:ext cx="7920879" cy="3255650"/>
        </p:xfrm>
        <a:graphic>
          <a:graphicData uri="http://schemas.openxmlformats.org/drawingml/2006/table">
            <a:tbl>
              <a:tblPr/>
              <a:tblGrid>
                <a:gridCol w="786380">
                  <a:extLst>
                    <a:ext uri="{9D8B030D-6E8A-4147-A177-3AD203B41FA5}">
                      <a16:colId xmlns:a16="http://schemas.microsoft.com/office/drawing/2014/main" val="1010184626"/>
                    </a:ext>
                  </a:extLst>
                </a:gridCol>
                <a:gridCol w="2435243">
                  <a:extLst>
                    <a:ext uri="{9D8B030D-6E8A-4147-A177-3AD203B41FA5}">
                      <a16:colId xmlns:a16="http://schemas.microsoft.com/office/drawing/2014/main" val="2786691626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3029216114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1914739926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4006515452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2953468425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3048942094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1430181026"/>
                    </a:ext>
                  </a:extLst>
                </a:gridCol>
              </a:tblGrid>
              <a:tr h="1909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273941"/>
                  </a:ext>
                </a:extLst>
              </a:tr>
              <a:tr h="58477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13134"/>
                  </a:ext>
                </a:extLst>
              </a:tr>
              <a:tr h="355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20.894.409.816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10.370.816.660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19.841.878.926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15013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208.785.644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174.433.646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23312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118.173.927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1.817.585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96.138.029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482556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6.873.438.598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45.035.437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5.923.841.831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406438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13.461.905.902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11.973.198.533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13.529.647.792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372403"/>
                  </a:ext>
                </a:extLst>
              </a:tr>
              <a:tr h="202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5.618.181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5.439.814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7456"/>
                  </a:ext>
                </a:extLst>
              </a:tr>
              <a:tr h="2028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73841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58001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78.591.269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-1.687.155.639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982577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76.786.963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81613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28.775.351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27.569.038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29.207.507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174017"/>
                  </a:ext>
                </a:extLst>
              </a:tr>
              <a:tr h="19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22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5615" y="1136800"/>
            <a:ext cx="78329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5614" y="1765377"/>
            <a:ext cx="7832949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8704893-5216-4D2E-8B95-0DD816587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229120"/>
              </p:ext>
            </p:extLst>
          </p:nvPr>
        </p:nvGraphicFramePr>
        <p:xfrm>
          <a:off x="595614" y="2083168"/>
          <a:ext cx="7832949" cy="3364232"/>
        </p:xfrm>
        <a:graphic>
          <a:graphicData uri="http://schemas.openxmlformats.org/drawingml/2006/table">
            <a:tbl>
              <a:tblPr/>
              <a:tblGrid>
                <a:gridCol w="295716">
                  <a:extLst>
                    <a:ext uri="{9D8B030D-6E8A-4147-A177-3AD203B41FA5}">
                      <a16:colId xmlns:a16="http://schemas.microsoft.com/office/drawing/2014/main" val="3018720244"/>
                    </a:ext>
                  </a:extLst>
                </a:gridCol>
                <a:gridCol w="380206">
                  <a:extLst>
                    <a:ext uri="{9D8B030D-6E8A-4147-A177-3AD203B41FA5}">
                      <a16:colId xmlns:a16="http://schemas.microsoft.com/office/drawing/2014/main" val="147436843"/>
                    </a:ext>
                  </a:extLst>
                </a:gridCol>
                <a:gridCol w="2143940">
                  <a:extLst>
                    <a:ext uri="{9D8B030D-6E8A-4147-A177-3AD203B41FA5}">
                      <a16:colId xmlns:a16="http://schemas.microsoft.com/office/drawing/2014/main" val="3986570451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4238946970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1177348365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3449846013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3001867493"/>
                    </a:ext>
                  </a:extLst>
                </a:gridCol>
                <a:gridCol w="718167">
                  <a:extLst>
                    <a:ext uri="{9D8B030D-6E8A-4147-A177-3AD203B41FA5}">
                      <a16:colId xmlns:a16="http://schemas.microsoft.com/office/drawing/2014/main" val="3862170275"/>
                    </a:ext>
                  </a:extLst>
                </a:gridCol>
                <a:gridCol w="774494">
                  <a:extLst>
                    <a:ext uri="{9D8B030D-6E8A-4147-A177-3AD203B41FA5}">
                      <a16:colId xmlns:a16="http://schemas.microsoft.com/office/drawing/2014/main" val="905805978"/>
                    </a:ext>
                  </a:extLst>
                </a:gridCol>
              </a:tblGrid>
              <a:tr h="4749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314085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118.880.612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86.132.106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92.509.500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999861"/>
                  </a:ext>
                </a:extLst>
              </a:tr>
              <a:tr h="158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13.707.691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11.621.933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5683"/>
                  </a:ext>
                </a:extLst>
              </a:tr>
              <a:tr h="158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105.172.921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80.887.567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096362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73.166.061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60.795.306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98584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6.752.573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5.094.503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773291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44.131.140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22.205.503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082777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196.030.842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-1.673.988.541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149.732.207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47522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15.371.736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12.420.583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04101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18.336.115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14.339.044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3793067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6.021.589.380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14.805.502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5.321.781.101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21473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138.826.384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109.928.304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433511"/>
                  </a:ext>
                </a:extLst>
              </a:tr>
              <a:tr h="158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1.431.041.341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1.187.911.311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345297"/>
                  </a:ext>
                </a:extLst>
              </a:tr>
              <a:tr h="277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1.408.395.403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60.119.822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1.172.047.350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345252"/>
                  </a:ext>
                </a:extLst>
              </a:tr>
              <a:tr h="158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15.863.961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473448"/>
                  </a:ext>
                </a:extLst>
              </a:tr>
              <a:tr h="197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1.003.102.576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12.491.379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829.302.618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77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562" y="1111276"/>
            <a:ext cx="7990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314" y="1701262"/>
            <a:ext cx="7969124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B4ACCD-62E5-4F7A-A25E-89A642E03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799443"/>
              </p:ext>
            </p:extLst>
          </p:nvPr>
        </p:nvGraphicFramePr>
        <p:xfrm>
          <a:off x="541562" y="1988840"/>
          <a:ext cx="7990877" cy="4419624"/>
        </p:xfrm>
        <a:graphic>
          <a:graphicData uri="http://schemas.openxmlformats.org/drawingml/2006/table">
            <a:tbl>
              <a:tblPr/>
              <a:tblGrid>
                <a:gridCol w="718012">
                  <a:extLst>
                    <a:ext uri="{9D8B030D-6E8A-4147-A177-3AD203B41FA5}">
                      <a16:colId xmlns:a16="http://schemas.microsoft.com/office/drawing/2014/main" val="2861276585"/>
                    </a:ext>
                  </a:extLst>
                </a:gridCol>
                <a:gridCol w="269255">
                  <a:extLst>
                    <a:ext uri="{9D8B030D-6E8A-4147-A177-3AD203B41FA5}">
                      <a16:colId xmlns:a16="http://schemas.microsoft.com/office/drawing/2014/main" val="1993933942"/>
                    </a:ext>
                  </a:extLst>
                </a:gridCol>
                <a:gridCol w="278231">
                  <a:extLst>
                    <a:ext uri="{9D8B030D-6E8A-4147-A177-3AD203B41FA5}">
                      <a16:colId xmlns:a16="http://schemas.microsoft.com/office/drawing/2014/main" val="3037018583"/>
                    </a:ext>
                  </a:extLst>
                </a:gridCol>
                <a:gridCol w="2417307">
                  <a:extLst>
                    <a:ext uri="{9D8B030D-6E8A-4147-A177-3AD203B41FA5}">
                      <a16:colId xmlns:a16="http://schemas.microsoft.com/office/drawing/2014/main" val="958663253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3171632067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3151226771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3103818239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1530498757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1730308662"/>
                    </a:ext>
                  </a:extLst>
                </a:gridCol>
                <a:gridCol w="718012">
                  <a:extLst>
                    <a:ext uri="{9D8B030D-6E8A-4147-A177-3AD203B41FA5}">
                      <a16:colId xmlns:a16="http://schemas.microsoft.com/office/drawing/2014/main" val="2399116808"/>
                    </a:ext>
                  </a:extLst>
                </a:gridCol>
              </a:tblGrid>
              <a:tr h="1375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485114"/>
                  </a:ext>
                </a:extLst>
              </a:tr>
              <a:tr h="4213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407657"/>
                  </a:ext>
                </a:extLst>
              </a:tr>
              <a:tr h="146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13.707.691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1.092.420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11.621.933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814969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6.205.575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5.187.215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865457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1.672.754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960.531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27585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048080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56630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28461"/>
                  </a:ext>
                </a:extLst>
              </a:tr>
              <a:tr h="275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74791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4.119.120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418357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971.532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457580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256.757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855330"/>
                  </a:ext>
                </a:extLst>
              </a:tr>
              <a:tr h="275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714.775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36027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20308"/>
                  </a:ext>
                </a:extLst>
              </a:tr>
              <a:tr h="2751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75851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17685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426416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795102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287161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28.933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500955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12316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924385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28453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782885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315493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805428"/>
                  </a:ext>
                </a:extLst>
              </a:tr>
              <a:tr h="137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57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7" y="1115133"/>
            <a:ext cx="804197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6" y="175894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4F2DB4-0FAA-4F2F-BEEE-239D109F05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070846"/>
              </p:ext>
            </p:extLst>
          </p:nvPr>
        </p:nvGraphicFramePr>
        <p:xfrm>
          <a:off x="524114" y="2070270"/>
          <a:ext cx="8030522" cy="4127734"/>
        </p:xfrm>
        <a:graphic>
          <a:graphicData uri="http://schemas.openxmlformats.org/drawingml/2006/table">
            <a:tbl>
              <a:tblPr/>
              <a:tblGrid>
                <a:gridCol w="600197">
                  <a:extLst>
                    <a:ext uri="{9D8B030D-6E8A-4147-A177-3AD203B41FA5}">
                      <a16:colId xmlns:a16="http://schemas.microsoft.com/office/drawing/2014/main" val="3624475399"/>
                    </a:ext>
                  </a:extLst>
                </a:gridCol>
                <a:gridCol w="259701">
                  <a:extLst>
                    <a:ext uri="{9D8B030D-6E8A-4147-A177-3AD203B41FA5}">
                      <a16:colId xmlns:a16="http://schemas.microsoft.com/office/drawing/2014/main" val="295096601"/>
                    </a:ext>
                  </a:extLst>
                </a:gridCol>
                <a:gridCol w="268357">
                  <a:extLst>
                    <a:ext uri="{9D8B030D-6E8A-4147-A177-3AD203B41FA5}">
                      <a16:colId xmlns:a16="http://schemas.microsoft.com/office/drawing/2014/main" val="2084776898"/>
                    </a:ext>
                  </a:extLst>
                </a:gridCol>
                <a:gridCol w="2573923">
                  <a:extLst>
                    <a:ext uri="{9D8B030D-6E8A-4147-A177-3AD203B41FA5}">
                      <a16:colId xmlns:a16="http://schemas.microsoft.com/office/drawing/2014/main" val="3859758618"/>
                    </a:ext>
                  </a:extLst>
                </a:gridCol>
                <a:gridCol w="738704">
                  <a:extLst>
                    <a:ext uri="{9D8B030D-6E8A-4147-A177-3AD203B41FA5}">
                      <a16:colId xmlns:a16="http://schemas.microsoft.com/office/drawing/2014/main" val="513662742"/>
                    </a:ext>
                  </a:extLst>
                </a:gridCol>
                <a:gridCol w="738704">
                  <a:extLst>
                    <a:ext uri="{9D8B030D-6E8A-4147-A177-3AD203B41FA5}">
                      <a16:colId xmlns:a16="http://schemas.microsoft.com/office/drawing/2014/main" val="1636582213"/>
                    </a:ext>
                  </a:extLst>
                </a:gridCol>
                <a:gridCol w="738704">
                  <a:extLst>
                    <a:ext uri="{9D8B030D-6E8A-4147-A177-3AD203B41FA5}">
                      <a16:colId xmlns:a16="http://schemas.microsoft.com/office/drawing/2014/main" val="2115545194"/>
                    </a:ext>
                  </a:extLst>
                </a:gridCol>
                <a:gridCol w="727162">
                  <a:extLst>
                    <a:ext uri="{9D8B030D-6E8A-4147-A177-3AD203B41FA5}">
                      <a16:colId xmlns:a16="http://schemas.microsoft.com/office/drawing/2014/main" val="1299170866"/>
                    </a:ext>
                  </a:extLst>
                </a:gridCol>
                <a:gridCol w="692535">
                  <a:extLst>
                    <a:ext uri="{9D8B030D-6E8A-4147-A177-3AD203B41FA5}">
                      <a16:colId xmlns:a16="http://schemas.microsoft.com/office/drawing/2014/main" val="2578333171"/>
                    </a:ext>
                  </a:extLst>
                </a:gridCol>
                <a:gridCol w="692535">
                  <a:extLst>
                    <a:ext uri="{9D8B030D-6E8A-4147-A177-3AD203B41FA5}">
                      <a16:colId xmlns:a16="http://schemas.microsoft.com/office/drawing/2014/main" val="1466546567"/>
                    </a:ext>
                  </a:extLst>
                </a:gridCol>
              </a:tblGrid>
              <a:tr h="1475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391615"/>
                  </a:ext>
                </a:extLst>
              </a:tr>
              <a:tr h="4519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98275"/>
                  </a:ext>
                </a:extLst>
              </a:tr>
              <a:tr h="156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105.172.921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85.039.686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80.887.567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62825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181.639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630734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-21.707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793468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102.930.492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78.791.962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993794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3.190.603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29037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2.990.839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92308"/>
                  </a:ext>
                </a:extLst>
              </a:tr>
              <a:tr h="295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16625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98.281.627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75.601.359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323035"/>
                  </a:ext>
                </a:extLst>
              </a:tr>
              <a:tr h="28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812789"/>
                  </a:ext>
                </a:extLst>
              </a:tr>
              <a:tr h="2830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1.196.355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59580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96.686.478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74.405.004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820633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61968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1729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023052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28518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533748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708802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20148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53223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996539"/>
                  </a:ext>
                </a:extLst>
              </a:tr>
              <a:tr h="1475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881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404" y="1125263"/>
            <a:ext cx="80324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404" y="1757389"/>
            <a:ext cx="8032488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4EF954B-100B-4BF5-A2E7-C67BCB51E9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771177"/>
              </p:ext>
            </p:extLst>
          </p:nvPr>
        </p:nvGraphicFramePr>
        <p:xfrm>
          <a:off x="546404" y="2092428"/>
          <a:ext cx="8032489" cy="3760470"/>
        </p:xfrm>
        <a:graphic>
          <a:graphicData uri="http://schemas.openxmlformats.org/drawingml/2006/table">
            <a:tbl>
              <a:tblPr/>
              <a:tblGrid>
                <a:gridCol w="742603">
                  <a:extLst>
                    <a:ext uri="{9D8B030D-6E8A-4147-A177-3AD203B41FA5}">
                      <a16:colId xmlns:a16="http://schemas.microsoft.com/office/drawing/2014/main" val="419461669"/>
                    </a:ext>
                  </a:extLst>
                </a:gridCol>
                <a:gridCol w="278477">
                  <a:extLst>
                    <a:ext uri="{9D8B030D-6E8A-4147-A177-3AD203B41FA5}">
                      <a16:colId xmlns:a16="http://schemas.microsoft.com/office/drawing/2014/main" val="400419762"/>
                    </a:ext>
                  </a:extLst>
                </a:gridCol>
                <a:gridCol w="287758">
                  <a:extLst>
                    <a:ext uri="{9D8B030D-6E8A-4147-A177-3AD203B41FA5}">
                      <a16:colId xmlns:a16="http://schemas.microsoft.com/office/drawing/2014/main" val="3091705448"/>
                    </a:ext>
                  </a:extLst>
                </a:gridCol>
                <a:gridCol w="2144266">
                  <a:extLst>
                    <a:ext uri="{9D8B030D-6E8A-4147-A177-3AD203B41FA5}">
                      <a16:colId xmlns:a16="http://schemas.microsoft.com/office/drawing/2014/main" val="813688839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4014656544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3960886640"/>
                    </a:ext>
                  </a:extLst>
                </a:gridCol>
                <a:gridCol w="779733">
                  <a:extLst>
                    <a:ext uri="{9D8B030D-6E8A-4147-A177-3AD203B41FA5}">
                      <a16:colId xmlns:a16="http://schemas.microsoft.com/office/drawing/2014/main" val="3280461418"/>
                    </a:ext>
                  </a:extLst>
                </a:gridCol>
                <a:gridCol w="754980">
                  <a:extLst>
                    <a:ext uri="{9D8B030D-6E8A-4147-A177-3AD203B41FA5}">
                      <a16:colId xmlns:a16="http://schemas.microsoft.com/office/drawing/2014/main" val="2093747721"/>
                    </a:ext>
                  </a:extLst>
                </a:gridCol>
                <a:gridCol w="742603">
                  <a:extLst>
                    <a:ext uri="{9D8B030D-6E8A-4147-A177-3AD203B41FA5}">
                      <a16:colId xmlns:a16="http://schemas.microsoft.com/office/drawing/2014/main" val="3717544128"/>
                    </a:ext>
                  </a:extLst>
                </a:gridCol>
                <a:gridCol w="742603">
                  <a:extLst>
                    <a:ext uri="{9D8B030D-6E8A-4147-A177-3AD203B41FA5}">
                      <a16:colId xmlns:a16="http://schemas.microsoft.com/office/drawing/2014/main" val="3751746224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90052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001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73.166.061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60.795.306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0709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59.808.416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2.748.628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49.990.592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99266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8.062.467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060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1067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78604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7277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59246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944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06203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132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935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63917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131946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1627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77838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45339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7421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11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7105</Words>
  <Application>Microsoft Office PowerPoint</Application>
  <PresentationFormat>Presentación en pantalla (4:3)</PresentationFormat>
  <Paragraphs>4266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Times New Roman</vt:lpstr>
      <vt:lpstr>Verdana</vt:lpstr>
      <vt:lpstr>1_Tema de Office</vt:lpstr>
      <vt:lpstr>EJECUCIÓN ACUMULADA DE GASTOS PRESUPUESTARIOS AL MES DE OCTUBRE DE 2021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OCTUBRE DE 2021  PARTIDA 15 MINISTERIO DE TRABAJO Y PREVISIÓN SOCIAL</vt:lpstr>
      <vt:lpstr>EJECUCIÓN ACUMULADA DE GASTOS A OCTUBRE DE 2021  PARTIDA 15 RESUMEN POR CAPÍTULOS</vt:lpstr>
      <vt:lpstr>EJECUCIÓN ACUMULADA DE GASTOS A OCTUBRE DE 2021  PARTIDA 15. CAPÍTULO 01. PROGRAMA 01: SUBSECRETARÍA DEL TRABAJO</vt:lpstr>
      <vt:lpstr>EJECUCIÓN ACUMULADA DE GASTOS A OCTUBRE DE 2021  PARTIDA 15. CAPÍTULO 01. PROGRAMA 03: PROEMPLEO</vt:lpstr>
      <vt:lpstr>EJECUCIÓN ACUMULADA DE GASTOS A OCTUBRE DE 2021  PARTIDA 15. CAPÍTULO 02. PROGRAMA 01: DIRECCIÓN DEL TRABAJO</vt:lpstr>
      <vt:lpstr>EJECUCIÓN ACUMULADA DE GASTOS A OCTUBRE DE 2021  PARTIDA 15. CAPÍTULO 03. PROGRAMA 01: SUBSECRETARÍA DE PREVISIÓN SOCIAL</vt:lpstr>
      <vt:lpstr>EJECUCIÓN ACUMULADA DE GASTOS A OCTUBRE DE 2021  PARTIDA 15. CAPÍTULO 04. PROGRAMA 01: DIRECCIÓN DE CRÉDITO PRENDARIO</vt:lpstr>
      <vt:lpstr>EJECUCIÓN ACUMULADA DE GASTOS A OCTUBRE DE 2021  PARTIDA 15. CAPÍTULO 05. PROGRAMA 01: SERVICIO NACIONAL DE CAPACITACIÓN Y EMPLEO</vt:lpstr>
      <vt:lpstr>EJECUCIÓN ACUMULADA DE GASTOS A OCTUBRE DE 2021  PARTIDA 15. CAPÍTULO 05. PROGRAMA 01: SERVICIO NACIONAL DE CAPACITACIÓN Y EMPLEO</vt:lpstr>
      <vt:lpstr>EJECUCIÓN ACUMULADA DE GASTOS A OCTUBRE DE 2021  PARTIDA 15. CAPÍTULO 05. PROGRAMA 01: SERVICIO NACIONAL DE CAPACITACIÓN Y EMPLEO  FET – Covid - 19</vt:lpstr>
      <vt:lpstr>EJECUCIÓN ACUMULADA DE GASTOS A OCTUBRE DE 2021  PARTIDA 15. CAPÍTULO 06. PROGRAMA 01: SUPERINTENDENCIA DE SEGURIDAD SOCIAL</vt:lpstr>
      <vt:lpstr>EJECUCIÓN ACUMULADA DE GASTOS A OCTUBRE DE 2021  PARTIDA 15. CAPÍTULO 07. PROGRAMA 01: SUPERINTENDENCIA DE PENSIONES</vt:lpstr>
      <vt:lpstr>EJECUCIÓN ACUMULADA DE GASTOS A OCTUBRE DE 2021  PARTIDA 15. CAPÍTULO 09. PROGRAMA 01: INSTITUTO DE PREVISIÓN SOCIAL</vt:lpstr>
      <vt:lpstr>EJECUCIÓN ACUMULADA DE GASTOS A OCTUBRE DE 2021  PARTIDA 15. CAPÍTULO 09. PROGRAMA 01: INSTITUTO DE PREVISIÓN SOCIAL</vt:lpstr>
      <vt:lpstr>EJECUCIÓN ACUMULADA DE GASTOS A OCTUBRE DE 2021  PARTIDA 15. CAPÍTULO 09. PROGRAMA 01: INSTITUTO DE PREVISIÓN SOCIAL FET – Covid - 19</vt:lpstr>
      <vt:lpstr>EJECUCIÓN ACUMULADA DE GASTOS A OCTUBRE DE 2021  PARTIDA 15. CAPÍTULO 10. PROGRAMA 01: INSTITUTO  DE SEGURIDAD LABORAL  </vt:lpstr>
      <vt:lpstr>EJECUCIÓN ACUMULADA DE GASTOS A OCTUBRE DE 2021  PARTIDA 15. CAPÍTULO 13. PROGRAMA 01: CAJA DE PREVISIÓN DE LA DEFENSA NACIONAL</vt:lpstr>
      <vt:lpstr>EJECUCIÓN ACUMULADA DE GASTOS A OCTUBRE DE 2021  PARTIDA 15. CAPÍTULO 13. PROGRAMA 01: CAJA DE PREVISIÓN DE LA DEFENSA NACIONAL</vt:lpstr>
      <vt:lpstr>EJECUCIÓN ACUMULADA DE GASTOS A OCTUBRE DE 2021  PARTIDA 15. CAPÍTULO 13. PROGRAMA 02: FONDO DE MEDICINA CURATIVA</vt:lpstr>
      <vt:lpstr>EJECUCIÓN ACUMULADA DE GASTOS A OCTUBRE DE 2021  PARTIDA 15. CAPÍTULO 14. PROGRAMA 01: DIRECCIÓN DE PREVISIÓN DE CARABINEROS DE CHILE</vt:lpstr>
      <vt:lpstr>EJECUCIÓN ACUMULADA DE GASTOS A OCTUBRE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EDIAZ</cp:lastModifiedBy>
  <cp:revision>94</cp:revision>
  <dcterms:created xsi:type="dcterms:W3CDTF">2020-01-06T19:24:32Z</dcterms:created>
  <dcterms:modified xsi:type="dcterms:W3CDTF">2021-12-29T12:11:25Z</dcterms:modified>
</cp:coreProperties>
</file>