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38" r:id="rId15"/>
    <p:sldId id="320" r:id="rId16"/>
    <p:sldId id="321" r:id="rId17"/>
    <p:sldId id="322" r:id="rId18"/>
    <p:sldId id="323" r:id="rId19"/>
    <p:sldId id="328" r:id="rId20"/>
    <p:sldId id="334" r:id="rId21"/>
    <p:sldId id="335" r:id="rId22"/>
    <p:sldId id="329" r:id="rId23"/>
    <p:sldId id="333" r:id="rId24"/>
    <p:sldId id="332" r:id="rId25"/>
    <p:sldId id="331" r:id="rId26"/>
    <p:sldId id="330" r:id="rId27"/>
    <p:sldId id="324" r:id="rId28"/>
    <p:sldId id="336" r:id="rId29"/>
    <p:sldId id="325" r:id="rId30"/>
    <p:sldId id="337" r:id="rId31"/>
    <p:sldId id="326" r:id="rId32"/>
    <p:sldId id="319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9.6766538581947295E-2"/>
                  <c:y val="-0.136288972659599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857-4104-808B-60D3BDE4B8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844203327776434"/>
                  <c:y val="3.21616018653348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857-4104-808B-60D3BDE4B8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1639724559054"/>
          <c:y val="0.69858366380184755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2019 - 2020</a:t>
            </a:r>
            <a:r>
              <a:rPr lang="es-CL" sz="1100" b="1" baseline="0"/>
              <a:t> - 2021</a:t>
            </a:r>
            <a:endParaRPr lang="es-CL" sz="11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12'!$D$33:$O$33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A6F-44F1-9A10-0FCAB0E5A5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F50-4051-BADD-DF997F62F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5F-418C-B043-FBF9628563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12'!$D$31:$O$31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12'!$D$34:$M$34</c:f>
              <c:numCache>
                <c:formatCode>0.0%</c:formatCode>
                <c:ptCount val="10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  <c:pt idx="3">
                  <c:v>6.7353406967729762E-2</c:v>
                </c:pt>
                <c:pt idx="4">
                  <c:v>5.3967116125673426E-2</c:v>
                </c:pt>
                <c:pt idx="5">
                  <c:v>7.2420770760977318E-2</c:v>
                </c:pt>
                <c:pt idx="6">
                  <c:v>5.6273122871008822E-2</c:v>
                </c:pt>
                <c:pt idx="7">
                  <c:v>6.4015213504050053E-2</c:v>
                </c:pt>
                <c:pt idx="8">
                  <c:v>7.5213551575268447E-2</c:v>
                </c:pt>
                <c:pt idx="9">
                  <c:v>7.7368505506371421E-2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621128"/>
        <c:axId val="624622304"/>
      </c:barChart>
      <c:catAx>
        <c:axId val="62462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24622304"/>
        <c:crosses val="autoZero"/>
        <c:auto val="1"/>
        <c:lblAlgn val="ctr"/>
        <c:lblOffset val="100"/>
        <c:noMultiLvlLbl val="0"/>
      </c:catAx>
      <c:valAx>
        <c:axId val="6246223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246211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12'!$D$26:$O$26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81-4EFE-9455-14ED797AA7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EC4-4A52-A04F-6EC6B7634D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12'!$D$27:$M$27</c:f>
              <c:numCache>
                <c:formatCode>0.0%</c:formatCode>
                <c:ptCount val="10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  <c:pt idx="3">
                  <c:v>0.26577832622101843</c:v>
                </c:pt>
                <c:pt idx="4">
                  <c:v>0.30705253185381481</c:v>
                </c:pt>
                <c:pt idx="5">
                  <c:v>0.37949610942267253</c:v>
                </c:pt>
                <c:pt idx="6">
                  <c:v>0.43585437560218654</c:v>
                </c:pt>
                <c:pt idx="7">
                  <c:v>0.49986118534742541</c:v>
                </c:pt>
                <c:pt idx="8">
                  <c:v>0.57513577694295526</c:v>
                </c:pt>
                <c:pt idx="9">
                  <c:v>0.65224894798738786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832848"/>
        <c:axId val="587295824"/>
      </c:lineChart>
      <c:catAx>
        <c:axId val="50883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87295824"/>
        <c:crosses val="autoZero"/>
        <c:auto val="1"/>
        <c:lblAlgn val="ctr"/>
        <c:lblOffset val="100"/>
        <c:noMultiLvlLbl val="0"/>
      </c:catAx>
      <c:valAx>
        <c:axId val="5872958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88328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0108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667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7632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467" y="627994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11" y="201781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11" y="140761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18094"/>
              </p:ext>
            </p:extLst>
          </p:nvPr>
        </p:nvGraphicFramePr>
        <p:xfrm>
          <a:off x="497012" y="2264392"/>
          <a:ext cx="8189787" cy="4015545"/>
        </p:xfrm>
        <a:graphic>
          <a:graphicData uri="http://schemas.openxmlformats.org/drawingml/2006/table">
            <a:tbl>
              <a:tblPr/>
              <a:tblGrid>
                <a:gridCol w="820509"/>
                <a:gridCol w="303099"/>
                <a:gridCol w="303099"/>
                <a:gridCol w="2746259"/>
                <a:gridCol w="820509"/>
                <a:gridCol w="820509"/>
                <a:gridCol w="820509"/>
                <a:gridCol w="820509"/>
                <a:gridCol w="734785"/>
              </a:tblGrid>
              <a:tr h="1675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8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28.820.220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-19.305.961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15.944.753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10.647.612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8.869.575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4.604.946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533.234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11.270.777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4.071.712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6176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9938" y="193982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13487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969550"/>
              </p:ext>
            </p:extLst>
          </p:nvPr>
        </p:nvGraphicFramePr>
        <p:xfrm>
          <a:off x="476000" y="2171529"/>
          <a:ext cx="8210802" cy="4446086"/>
        </p:xfrm>
        <a:graphic>
          <a:graphicData uri="http://schemas.openxmlformats.org/drawingml/2006/table">
            <a:tbl>
              <a:tblPr/>
              <a:tblGrid>
                <a:gridCol w="822615"/>
                <a:gridCol w="303877"/>
                <a:gridCol w="303877"/>
                <a:gridCol w="2753303"/>
                <a:gridCol w="822615"/>
                <a:gridCol w="822615"/>
                <a:gridCol w="822615"/>
                <a:gridCol w="822615"/>
                <a:gridCol w="736670"/>
              </a:tblGrid>
              <a:tr h="1716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57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173.724.232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-84.599.371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125.477.386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15.678.443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13.144.216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811.397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1.287.072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1.245.334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-6.883.317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87.833.845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132.916.440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-7.420.733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87.598.559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22.238.491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22.238.491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132" y="213191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2318" y="1465383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45049"/>
              </p:ext>
            </p:extLst>
          </p:nvPr>
        </p:nvGraphicFramePr>
        <p:xfrm>
          <a:off x="562316" y="2496327"/>
          <a:ext cx="8087702" cy="3594885"/>
        </p:xfrm>
        <a:graphic>
          <a:graphicData uri="http://schemas.openxmlformats.org/drawingml/2006/table">
            <a:tbl>
              <a:tblPr/>
              <a:tblGrid>
                <a:gridCol w="810282"/>
                <a:gridCol w="299321"/>
                <a:gridCol w="299321"/>
                <a:gridCol w="2712025"/>
                <a:gridCol w="810282"/>
                <a:gridCol w="810282"/>
                <a:gridCol w="810282"/>
                <a:gridCol w="810282"/>
                <a:gridCol w="725625"/>
              </a:tblGrid>
              <a:tr h="1849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63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1.243.930.973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-473.850.729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892.814.672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102.413.043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87.695.083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7.201.209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5.310.599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2.734.594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99917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2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1802" y="1359288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52082"/>
              </p:ext>
            </p:extLst>
          </p:nvPr>
        </p:nvGraphicFramePr>
        <p:xfrm>
          <a:off x="481804" y="2348057"/>
          <a:ext cx="8087697" cy="3803702"/>
        </p:xfrm>
        <a:graphic>
          <a:graphicData uri="http://schemas.openxmlformats.org/drawingml/2006/table">
            <a:tbl>
              <a:tblPr/>
              <a:tblGrid>
                <a:gridCol w="810281"/>
                <a:gridCol w="299321"/>
                <a:gridCol w="299321"/>
                <a:gridCol w="2712025"/>
                <a:gridCol w="810281"/>
                <a:gridCol w="810281"/>
                <a:gridCol w="810281"/>
                <a:gridCol w="810281"/>
                <a:gridCol w="725625"/>
              </a:tblGrid>
              <a:tr h="1846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82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4.832.662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2.901.748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2.529.946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1.341.426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2.187.142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1.035.718.353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-188.703.109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714.435.373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1.353.939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1.033.184.900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-186.504.918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713.081.434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03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210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674" y="21632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7674" y="1497129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101434"/>
              </p:ext>
            </p:extLst>
          </p:nvPr>
        </p:nvGraphicFramePr>
        <p:xfrm>
          <a:off x="500211" y="2481691"/>
          <a:ext cx="8164800" cy="4019962"/>
        </p:xfrm>
        <a:graphic>
          <a:graphicData uri="http://schemas.openxmlformats.org/drawingml/2006/table">
            <a:tbl>
              <a:tblPr/>
              <a:tblGrid>
                <a:gridCol w="818006"/>
                <a:gridCol w="302174"/>
                <a:gridCol w="302174"/>
                <a:gridCol w="2737879"/>
                <a:gridCol w="818006"/>
                <a:gridCol w="818006"/>
                <a:gridCol w="818006"/>
                <a:gridCol w="818006"/>
                <a:gridCol w="732543"/>
              </a:tblGrid>
              <a:tr h="1830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0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90.663.699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66.575.015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6.400.561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53.825.635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53.670.175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6115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97457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872" y="130681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3539"/>
              </p:ext>
            </p:extLst>
          </p:nvPr>
        </p:nvGraphicFramePr>
        <p:xfrm>
          <a:off x="590872" y="2284805"/>
          <a:ext cx="8167935" cy="4216850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729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98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0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77.120.840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-36.178.452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65.738.068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4.809.246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50.023.582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58.833.807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49.077.932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008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031" y="197920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35371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207643"/>
              </p:ext>
            </p:extLst>
          </p:nvPr>
        </p:nvGraphicFramePr>
        <p:xfrm>
          <a:off x="518860" y="2323647"/>
          <a:ext cx="8167941" cy="3977242"/>
        </p:xfrm>
        <a:graphic>
          <a:graphicData uri="http://schemas.openxmlformats.org/drawingml/2006/table">
            <a:tbl>
              <a:tblPr/>
              <a:tblGrid>
                <a:gridCol w="811345"/>
                <a:gridCol w="299714"/>
                <a:gridCol w="299714"/>
                <a:gridCol w="2785212"/>
                <a:gridCol w="811345"/>
                <a:gridCol w="811345"/>
                <a:gridCol w="811345"/>
                <a:gridCol w="811345"/>
                <a:gridCol w="726576"/>
              </a:tblGrid>
              <a:tr h="1872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7.709.397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2.328.457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4.309.033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3.734.697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148.715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206269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4604" y="1361688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34808"/>
              </p:ext>
            </p:extLst>
          </p:nvPr>
        </p:nvGraphicFramePr>
        <p:xfrm>
          <a:off x="518864" y="2351664"/>
          <a:ext cx="8099553" cy="3894774"/>
        </p:xfrm>
        <a:graphic>
          <a:graphicData uri="http://schemas.openxmlformats.org/drawingml/2006/table">
            <a:tbl>
              <a:tblPr/>
              <a:tblGrid>
                <a:gridCol w="811469"/>
                <a:gridCol w="299759"/>
                <a:gridCol w="299759"/>
                <a:gridCol w="2716001"/>
                <a:gridCol w="811469"/>
                <a:gridCol w="811469"/>
                <a:gridCol w="811469"/>
                <a:gridCol w="811469"/>
                <a:gridCol w="726689"/>
              </a:tblGrid>
              <a:tr h="1960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52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2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188.643.404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-65.271.907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125.682.364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6.401.453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4.319.696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492.136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100.525.220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100.525.220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5663" y="27295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2420" y="1694498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65030"/>
              </p:ext>
            </p:extLst>
          </p:nvPr>
        </p:nvGraphicFramePr>
        <p:xfrm>
          <a:off x="585360" y="3216289"/>
          <a:ext cx="8073243" cy="2268855"/>
        </p:xfrm>
        <a:graphic>
          <a:graphicData uri="http://schemas.openxmlformats.org/drawingml/2006/table">
            <a:tbl>
              <a:tblPr/>
              <a:tblGrid>
                <a:gridCol w="808833"/>
                <a:gridCol w="298786"/>
                <a:gridCol w="298786"/>
                <a:gridCol w="2707177"/>
                <a:gridCol w="808833"/>
                <a:gridCol w="808833"/>
                <a:gridCol w="808833"/>
                <a:gridCol w="808833"/>
                <a:gridCol w="724329"/>
              </a:tblGrid>
              <a:tr h="2714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89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6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59492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17447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429895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15206"/>
              </p:ext>
            </p:extLst>
          </p:nvPr>
        </p:nvGraphicFramePr>
        <p:xfrm>
          <a:off x="554869" y="2650691"/>
          <a:ext cx="8057805" cy="2506501"/>
        </p:xfrm>
        <a:graphic>
          <a:graphicData uri="http://schemas.openxmlformats.org/drawingml/2006/table">
            <a:tbl>
              <a:tblPr/>
              <a:tblGrid>
                <a:gridCol w="807286"/>
                <a:gridCol w="298215"/>
                <a:gridCol w="298215"/>
                <a:gridCol w="2702001"/>
                <a:gridCol w="807286"/>
                <a:gridCol w="807286"/>
                <a:gridCol w="807286"/>
                <a:gridCol w="807286"/>
                <a:gridCol w="722944"/>
              </a:tblGrid>
              <a:tr h="235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21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9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1.330.780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4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1.222.808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1041" y="141610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2499" y="2331124"/>
            <a:ext cx="8229600" cy="40273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747"/>
              </p:ext>
            </p:extLst>
          </p:nvPr>
        </p:nvGraphicFramePr>
        <p:xfrm>
          <a:off x="528176" y="2331125"/>
          <a:ext cx="8078247" cy="402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472" y="21049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348985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48677"/>
              </p:ext>
            </p:extLst>
          </p:nvPr>
        </p:nvGraphicFramePr>
        <p:xfrm>
          <a:off x="554865" y="2430548"/>
          <a:ext cx="8057811" cy="3343726"/>
        </p:xfrm>
        <a:graphic>
          <a:graphicData uri="http://schemas.openxmlformats.org/drawingml/2006/table">
            <a:tbl>
              <a:tblPr/>
              <a:tblGrid>
                <a:gridCol w="807287"/>
                <a:gridCol w="298215"/>
                <a:gridCol w="298215"/>
                <a:gridCol w="2702002"/>
                <a:gridCol w="807287"/>
                <a:gridCol w="807287"/>
                <a:gridCol w="807287"/>
                <a:gridCol w="807287"/>
                <a:gridCol w="722944"/>
              </a:tblGrid>
              <a:tr h="2639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12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54.467.345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233.307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49.961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13.167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54.146.247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504.873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504.873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98.701.153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98.701.153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54.131.083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342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904" y="1457342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273590"/>
              </p:ext>
            </p:extLst>
          </p:nvPr>
        </p:nvGraphicFramePr>
        <p:xfrm>
          <a:off x="590872" y="2574410"/>
          <a:ext cx="8021845" cy="3461640"/>
        </p:xfrm>
        <a:graphic>
          <a:graphicData uri="http://schemas.openxmlformats.org/drawingml/2006/table">
            <a:tbl>
              <a:tblPr/>
              <a:tblGrid>
                <a:gridCol w="803684"/>
                <a:gridCol w="296883"/>
                <a:gridCol w="296883"/>
                <a:gridCol w="2689942"/>
                <a:gridCol w="803684"/>
                <a:gridCol w="803684"/>
                <a:gridCol w="803684"/>
                <a:gridCol w="803684"/>
                <a:gridCol w="719717"/>
              </a:tblGrid>
              <a:tr h="2242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67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3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187.056.530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5.291.094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5.291.094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1.810.392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9.325.074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9.325.074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559.372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467.350.400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467.350.400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184.364.938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4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467.290.275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467.290.275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184.364.821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0645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616" y="21171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2920" y="1433730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769402"/>
              </p:ext>
            </p:extLst>
          </p:nvPr>
        </p:nvGraphicFramePr>
        <p:xfrm>
          <a:off x="542919" y="2525075"/>
          <a:ext cx="8093813" cy="3450014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3371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0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42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6.931.168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6.735.169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6.735.169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332" y="233282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49007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96769"/>
              </p:ext>
            </p:extLst>
          </p:nvPr>
        </p:nvGraphicFramePr>
        <p:xfrm>
          <a:off x="518863" y="2740776"/>
          <a:ext cx="8093813" cy="3117772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665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7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9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24.427.364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24.132.883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442.452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5486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789" y="25370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56" y="1682052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4265"/>
              </p:ext>
            </p:extLst>
          </p:nvPr>
        </p:nvGraphicFramePr>
        <p:xfrm>
          <a:off x="545486" y="2981714"/>
          <a:ext cx="8067183" cy="2324598"/>
        </p:xfrm>
        <a:graphic>
          <a:graphicData uri="http://schemas.openxmlformats.org/drawingml/2006/table">
            <a:tbl>
              <a:tblPr/>
              <a:tblGrid>
                <a:gridCol w="808226"/>
                <a:gridCol w="298562"/>
                <a:gridCol w="298562"/>
                <a:gridCol w="2705145"/>
                <a:gridCol w="808226"/>
                <a:gridCol w="808226"/>
                <a:gridCol w="808226"/>
                <a:gridCol w="808226"/>
                <a:gridCol w="723784"/>
              </a:tblGrid>
              <a:tr h="279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02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6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4009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554611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07379"/>
              </p:ext>
            </p:extLst>
          </p:nvPr>
        </p:nvGraphicFramePr>
        <p:xfrm>
          <a:off x="518862" y="2945246"/>
          <a:ext cx="8093813" cy="1535073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901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15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0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31.191.425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31.191.425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31.191.425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998" y="66246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2656" y="20654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9523" y="1248879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658081"/>
              </p:ext>
            </p:extLst>
          </p:nvPr>
        </p:nvGraphicFramePr>
        <p:xfrm>
          <a:off x="502655" y="2313518"/>
          <a:ext cx="8154803" cy="4299470"/>
        </p:xfrm>
        <a:graphic>
          <a:graphicData uri="http://schemas.openxmlformats.org/drawingml/2006/table">
            <a:tbl>
              <a:tblPr/>
              <a:tblGrid>
                <a:gridCol w="824401"/>
                <a:gridCol w="304536"/>
                <a:gridCol w="304536"/>
                <a:gridCol w="2685456"/>
                <a:gridCol w="824401"/>
                <a:gridCol w="824401"/>
                <a:gridCol w="824401"/>
                <a:gridCol w="824401"/>
                <a:gridCol w="738270"/>
              </a:tblGrid>
              <a:tr h="1586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27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901.122.028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77.400.254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651.324.588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11.678.439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9.802.186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299.734.935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299.734.935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314.844.071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314.844.071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314.844.071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8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24578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4317" y="1400701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86714"/>
              </p:ext>
            </p:extLst>
          </p:nvPr>
        </p:nvGraphicFramePr>
        <p:xfrm>
          <a:off x="476000" y="2966631"/>
          <a:ext cx="8146251" cy="1902529"/>
        </p:xfrm>
        <a:graphic>
          <a:graphicData uri="http://schemas.openxmlformats.org/drawingml/2006/table">
            <a:tbl>
              <a:tblPr/>
              <a:tblGrid>
                <a:gridCol w="823536"/>
                <a:gridCol w="304217"/>
                <a:gridCol w="304217"/>
                <a:gridCol w="2682641"/>
                <a:gridCol w="823536"/>
                <a:gridCol w="823536"/>
                <a:gridCol w="823536"/>
                <a:gridCol w="823536"/>
                <a:gridCol w="737496"/>
              </a:tblGrid>
              <a:tr h="2333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99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108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1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99567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1372459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89396"/>
              </p:ext>
            </p:extLst>
          </p:nvPr>
        </p:nvGraphicFramePr>
        <p:xfrm>
          <a:off x="476003" y="2229961"/>
          <a:ext cx="8210795" cy="4126388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637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9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23.066.829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-8.024.772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18.402.955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14.223.723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11.853.545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728.507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3.301.365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2.444.651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2" y="207847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1322273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7421"/>
              </p:ext>
            </p:extLst>
          </p:nvPr>
        </p:nvGraphicFramePr>
        <p:xfrm>
          <a:off x="466603" y="2436780"/>
          <a:ext cx="8220196" cy="3080451"/>
        </p:xfrm>
        <a:graphic>
          <a:graphicData uri="http://schemas.openxmlformats.org/drawingml/2006/table">
            <a:tbl>
              <a:tblPr/>
              <a:tblGrid>
                <a:gridCol w="823556"/>
                <a:gridCol w="304224"/>
                <a:gridCol w="304224"/>
                <a:gridCol w="2756455"/>
                <a:gridCol w="823556"/>
                <a:gridCol w="823556"/>
                <a:gridCol w="823556"/>
                <a:gridCol w="823556"/>
                <a:gridCol w="737513"/>
              </a:tblGrid>
              <a:tr h="2213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44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5.280.923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5.163.968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2.824.850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501" y="15001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750106"/>
              </p:ext>
            </p:extLst>
          </p:nvPr>
        </p:nvGraphicFramePr>
        <p:xfrm>
          <a:off x="387501" y="2204864"/>
          <a:ext cx="8210798" cy="415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9161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3157" y="201616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14047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05299"/>
              </p:ext>
            </p:extLst>
          </p:nvPr>
        </p:nvGraphicFramePr>
        <p:xfrm>
          <a:off x="476003" y="2314659"/>
          <a:ext cx="8093813" cy="4041694"/>
        </p:xfrm>
        <a:graphic>
          <a:graphicData uri="http://schemas.openxmlformats.org/drawingml/2006/table">
            <a:tbl>
              <a:tblPr/>
              <a:tblGrid>
                <a:gridCol w="810894"/>
                <a:gridCol w="299547"/>
                <a:gridCol w="299547"/>
                <a:gridCol w="2714075"/>
                <a:gridCol w="810894"/>
                <a:gridCol w="810894"/>
                <a:gridCol w="810894"/>
                <a:gridCol w="810894"/>
                <a:gridCol w="726174"/>
              </a:tblGrid>
              <a:tr h="2026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10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2.294.086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1.635.434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1.724.013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1.355.059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95433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0295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4007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039807"/>
              </p:ext>
            </p:extLst>
          </p:nvPr>
        </p:nvGraphicFramePr>
        <p:xfrm>
          <a:off x="518864" y="2369052"/>
          <a:ext cx="8167935" cy="3403084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156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60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9.765.210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-32.831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6.339.606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2.329.505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379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630986"/>
              </p:ext>
            </p:extLst>
          </p:nvPr>
        </p:nvGraphicFramePr>
        <p:xfrm>
          <a:off x="476002" y="2132856"/>
          <a:ext cx="821079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4157" y="1350986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630932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4" y="197587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937925"/>
              </p:ext>
            </p:extLst>
          </p:nvPr>
        </p:nvGraphicFramePr>
        <p:xfrm>
          <a:off x="625283" y="2291230"/>
          <a:ext cx="7632850" cy="3710932"/>
        </p:xfrm>
        <a:graphic>
          <a:graphicData uri="http://schemas.openxmlformats.org/drawingml/2006/table">
            <a:tbl>
              <a:tblPr/>
              <a:tblGrid>
                <a:gridCol w="889393"/>
                <a:gridCol w="2376140"/>
                <a:gridCol w="889393"/>
                <a:gridCol w="889393"/>
                <a:gridCol w="889393"/>
                <a:gridCol w="889393"/>
                <a:gridCol w="809745"/>
              </a:tblGrid>
              <a:tr h="22540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577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3.560.691.152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157.752.952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2.322.457.058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231.227.729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188.333.136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22.834.166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15.652.873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4.810.555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3.872.417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21.531.201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14.159.535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-785.257.596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2.700.438.690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734.025.099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1.621.379.625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314.844.071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168.272.471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167.543.569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167.607.143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7628" y="1298993"/>
            <a:ext cx="8018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4082" y="655786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7628" y="1868257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35606"/>
              </p:ext>
            </p:extLst>
          </p:nvPr>
        </p:nvGraphicFramePr>
        <p:xfrm>
          <a:off x="617626" y="2091596"/>
          <a:ext cx="8018852" cy="4466262"/>
        </p:xfrm>
        <a:graphic>
          <a:graphicData uri="http://schemas.openxmlformats.org/drawingml/2006/table">
            <a:tbl>
              <a:tblPr/>
              <a:tblGrid>
                <a:gridCol w="327033"/>
                <a:gridCol w="327033"/>
                <a:gridCol w="3074110"/>
                <a:gridCol w="876449"/>
                <a:gridCol w="876449"/>
                <a:gridCol w="876449"/>
                <a:gridCol w="876449"/>
                <a:gridCol w="784880"/>
              </a:tblGrid>
              <a:tr h="139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4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23.262.328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-123.173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18.272.805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13.311.768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1.829.290.228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-681.411.994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1.311.944.783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18.677.463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411.352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15.403.492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28.820.220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-19.305.961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15.944.753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173.724.232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-84.599.371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125.477.386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1.243.930.973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-473.850.729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892.814.672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90.663.699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-4.945.383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66.575.015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77.120.840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-36.178.452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65.738.068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7.709.397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2.328.457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4.309.033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188.643.404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-65.271.907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125.682.364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177.831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1.330.780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54.467.345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187.056.530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6.931.168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24.427.364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31.191.425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901.122.028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77.400.254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651.324.588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23.066.829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-8.024.772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18.402.955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5.280.923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2.294.086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1.635.434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9.765.210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05482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13739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45392"/>
              </p:ext>
            </p:extLst>
          </p:nvPr>
        </p:nvGraphicFramePr>
        <p:xfrm>
          <a:off x="405026" y="2329431"/>
          <a:ext cx="8210795" cy="3937090"/>
        </p:xfrm>
        <a:graphic>
          <a:graphicData uri="http://schemas.openxmlformats.org/drawingml/2006/table">
            <a:tbl>
              <a:tblPr/>
              <a:tblGrid>
                <a:gridCol w="889447"/>
                <a:gridCol w="328564"/>
                <a:gridCol w="328564"/>
                <a:gridCol w="2309911"/>
                <a:gridCol w="889447"/>
                <a:gridCol w="889447"/>
                <a:gridCol w="889447"/>
                <a:gridCol w="889447"/>
                <a:gridCol w="796521"/>
              </a:tblGrid>
              <a:tr h="1719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0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1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23.262.328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18.272.805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13.311.768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2.967.927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690" y="242977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5825" y="145874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7912"/>
              </p:ext>
            </p:extLst>
          </p:nvPr>
        </p:nvGraphicFramePr>
        <p:xfrm>
          <a:off x="478689" y="2868309"/>
          <a:ext cx="8187933" cy="2432897"/>
        </p:xfrm>
        <a:graphic>
          <a:graphicData uri="http://schemas.openxmlformats.org/drawingml/2006/table">
            <a:tbl>
              <a:tblPr/>
              <a:tblGrid>
                <a:gridCol w="886971"/>
                <a:gridCol w="327649"/>
                <a:gridCol w="327649"/>
                <a:gridCol w="2303478"/>
                <a:gridCol w="886971"/>
                <a:gridCol w="886971"/>
                <a:gridCol w="886971"/>
                <a:gridCol w="886971"/>
                <a:gridCol w="794302"/>
              </a:tblGrid>
              <a:tr h="2564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62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6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7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50666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2" y="198554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1387047"/>
            <a:ext cx="83870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17173"/>
              </p:ext>
            </p:extLst>
          </p:nvPr>
        </p:nvGraphicFramePr>
        <p:xfrm>
          <a:off x="405022" y="2247452"/>
          <a:ext cx="8387072" cy="4259204"/>
        </p:xfrm>
        <a:graphic>
          <a:graphicData uri="http://schemas.openxmlformats.org/drawingml/2006/table">
            <a:tbl>
              <a:tblPr/>
              <a:tblGrid>
                <a:gridCol w="840275"/>
                <a:gridCol w="310400"/>
                <a:gridCol w="310400"/>
                <a:gridCol w="2812412"/>
                <a:gridCol w="840275"/>
                <a:gridCol w="840275"/>
                <a:gridCol w="840275"/>
                <a:gridCol w="840275"/>
                <a:gridCol w="752485"/>
              </a:tblGrid>
              <a:tr h="1769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8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18.677.463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15.403.492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13.812.108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555.181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5973</Words>
  <Application>Microsoft Office PowerPoint</Application>
  <PresentationFormat>Presentación en pantalla (4:3)</PresentationFormat>
  <Paragraphs>3763</Paragraphs>
  <Slides>31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12: MINISTERIO DE OBRAS PÚBLICAS</vt:lpstr>
      <vt:lpstr>EJECUCIÓN ACUMULADA DE GASTOS A OCTUBRE DE 2021  PARTIDA 12 MINISTERIO DE OBRAS PÚBLICAS</vt:lpstr>
      <vt:lpstr>EJECUCIÓN ACUMULADA DE GASTOS A OCTUBRE DE 2021  PARTIDA 12 MINISTERIO DE OBRAS PÚBLICAS</vt:lpstr>
      <vt:lpstr>EJECUCIÓN ACUMULADA DE GASTOS A OCTUBRE DE 2021  PARTIDA 12 MINISTERIO DE OBRAS PÚBLICAS</vt:lpstr>
      <vt:lpstr>EJECUCIÓN ACUMULADA DE GASTOS A OCTUBRE DE 2021  PARTIDA 12 MINISTERIO DE OBRAS PÚBLICAS</vt:lpstr>
      <vt:lpstr>EJECUCIÓN ACUMULADA DE GASTOS A OCTUBRE DE 2021  PARTIDA 12 MINISTERIO DE OBRAS PÚBLICAS RESUMEN POR CAPÍTULOS</vt:lpstr>
      <vt:lpstr>EJECUCIÓN ACUMULADA DE GASTOS A OCTUBRE DE 2021  PARTIDA 12. CAPÍTULO 01. PROGRAMA 01: SECRETARÍA Y ADMINISTRACIÓN GENERAL</vt:lpstr>
      <vt:lpstr>EJECUCIÓN ACUMULADA DE GASTOS A OCTUBRE DE 2021  PARTIDA 12. CAPÍTULO 01. PROGRAMA: SECRETARÍA Y ADMINISTRACIÓN GENERAL FET COVID-19</vt:lpstr>
      <vt:lpstr>EJECUCIÓN ACUMULADA DE GASTOS A OCTUBRE DE 2021  PARTIDA 12. CAPÍTULO 02. PROGRAMA 01: ADMINISTRACIÓN Y EJECUCIÓN DE OBRAS PÚBLICAS</vt:lpstr>
      <vt:lpstr>EJECUCIÓN ACUMULADA DE GASTOS A OCTUBRE DE 2021  PARTIDA 12. CAPÍTULO 02. PROGRAMA 02: DIRECCIÓN DE ARQUITECTURA</vt:lpstr>
      <vt:lpstr>EJECUCIÓN ACUMULADA DE GASTOS A OCTUBRE DE 2021  PARTIDA 12. CAPÍTULO 02. PROGRAMA 03: DIRECCIÓN DE OBRAS HIDRÁULICAS</vt:lpstr>
      <vt:lpstr>EJECUCIÓN ACUMULADA DE GASTOS A OCTUBRE DE 2021  PARTIDA 12. CAPÍTULO 02. PROGRAMA 04: DIRECCIÓN DE VIALIDAD</vt:lpstr>
      <vt:lpstr>EJECUCIÓN ACUMULADA DE GASTOS A OCTUBRE DE 2021  PARTIDA 12. CAPÍTULO 02. PROGRAMA 04: DIRECCIÓN DE VIALIDAD</vt:lpstr>
      <vt:lpstr>EJECUCIÓN ACUMULADA DE GASTOS A OCTUBRE DE 2021  PARTIDA 12. CAPÍTULO 02. PROGRAMA 06: DIRECCIÓN DE OBRAS PORTUARIAS</vt:lpstr>
      <vt:lpstr>EJECUCIÓN ACUMULADA DE GASTOS A OCTUBRE DE 2021  PARTIDA 12. CAPÍTULO 02. PROGRAMA 07: DIRECCIÓN DE AEROPUERTOS</vt:lpstr>
      <vt:lpstr>EJECUCIÓN ACUMULADA DE GASTOS A OCTUBRE DE 2021  PARTIDA 12. CAPÍTULO 02. PROGRAMA 11: DIRECCIÓN DE PLANEAMIENTO</vt:lpstr>
      <vt:lpstr>EJECUCIÓN ACUMULADA DE GASTOS A OCTUBRE DE 2021  PARTIDA 12. CAPÍTULO 02. PROGRAMA 12: AGUA POTABLE RURAL</vt:lpstr>
      <vt:lpstr>EJECUCIÓN ACUMULADA DE GASTOS A OCTUBRE DE 2021  PARTIDA 12. PROGRAMA ADMINISTRACIÓN Y EJECUCIÓN  DE OBRAS PÚBLICAS FET COVID-19</vt:lpstr>
      <vt:lpstr>EJECUCIÓN ACUMULADA DE GASTOS A OCTUBRE DE 2021  PARTIDA 12. PROGRAMA: DIRECCIÓN DE ARQUITECTURA FET COVID-19</vt:lpstr>
      <vt:lpstr>EJECUCIÓN ACUMULADA DE GASTOS A OCTUBRE DE 2021  PARTIDA 12. PROGRAMA: DIRECCIÓN DE OBRAS HIDRAULICAS FET COVID-19</vt:lpstr>
      <vt:lpstr>EJECUCIÓN ACUMULADA DE GASTOS A OCTUBRE DE 2021  PARTIDA 12. PROGRAMA: DIRECCIÓN DE VIALIDAD FET COVID-19</vt:lpstr>
      <vt:lpstr>EJECUCIÓN ACUMULADA DE GASTOS A OCTUBRE DE 2021  PARTIDA 12. PROGRAMA: DIRECCIÓN DE OBRAS PORTUARIAS FET COVID-19</vt:lpstr>
      <vt:lpstr>EJECUCIÓN ACUMULADA DE GASTOS A OCTUBRE DE 2021  PARTIDA 12. PROGRAMA: DIRECCIÓN DE AEROPUERTOS FET COVID-19</vt:lpstr>
      <vt:lpstr>EJECUCIÓN ACUMULADA DE GASTOS A OCTUBRE DE 2021  PARTIDA 12. PROGRAMA: DIRECCIÓN DE PLANEAMIENTO FET COVID-19</vt:lpstr>
      <vt:lpstr>EJECUCIÓN ACUMULADA DE GASTOS A OCTUBRE DE 2021  PARTIDA 12. PROGRAMA: AGUA POTABLE RURAL FET COVID-19</vt:lpstr>
      <vt:lpstr>EJECUCIÓN ACUMULADA DE GASTOS A OCTUBRE DE 2021  PARTIDA 12. CAPÍTULO 03. PROGRAMA 01: DIRECCIÓN GENERAL DE CONCESIONES DE OBRAS PÚBLICAS</vt:lpstr>
      <vt:lpstr>EJECUCIÓN ACUMULADA DE GASTOS A OCTUBRE DE 2021  PARTIDA 12. CAPÍTULO 03. PROGRAMA: DIRECCIÓN GENERAL DE CONCESIONES DE OBRAS PÚBLICAS FET COVID-19</vt:lpstr>
      <vt:lpstr>EJECUCIÓN ACUMULADA DE GASTOS A OCTUBRE DE 2021  PARTIDA 12. CAPÍTULO 04. PROGRAMA 01: DIRECCIÓN GENERAL DE AGUAS</vt:lpstr>
      <vt:lpstr>EJECUCIÓN ACUMULADA DE GASTOS A OCTUBRE DE 2021  PARTIDA 12. CAPÍTULO 04. PROGRAMA: DIRECCIÓN GENERAL DE AGUAS FET COVID-19</vt:lpstr>
      <vt:lpstr>EJECUCIÓN ACUMULADA DE GASTOS A OCTUBRE DE 2021  PARTIDA 12. CAPÍTULO 05. PROGRAMA 01: INSTITUTO NACIONAL DE HIDRÁULICA</vt:lpstr>
      <vt:lpstr>EJECUCIÓN ACUMULADA DE GASTOS A OCTUBRE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353</cp:revision>
  <cp:lastPrinted>2019-06-03T14:10:49Z</cp:lastPrinted>
  <dcterms:created xsi:type="dcterms:W3CDTF">2016-06-23T13:38:47Z</dcterms:created>
  <dcterms:modified xsi:type="dcterms:W3CDTF">2022-01-09T19:19:45Z</dcterms:modified>
</cp:coreProperties>
</file>