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29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27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58403810634783"/>
          <c:y val="0.16013018783679792"/>
          <c:w val="0.81533683289588799"/>
          <c:h val="0.6211874018200954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11'!$D$39:$O$39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11'!$C$40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11'!$D$40:$M$40</c:f>
              <c:numCache>
                <c:formatCode>0.0%</c:formatCode>
                <c:ptCount val="10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  <c:pt idx="5">
                  <c:v>8.6813085099200021E-2</c:v>
                </c:pt>
                <c:pt idx="6">
                  <c:v>7.5177811992342192E-2</c:v>
                </c:pt>
                <c:pt idx="7">
                  <c:v>7.4122889537522482E-2</c:v>
                </c:pt>
                <c:pt idx="8">
                  <c:v>0.10873534690887908</c:v>
                </c:pt>
                <c:pt idx="9">
                  <c:v>7.33436860687985E-2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18986328"/>
        <c:axId val="209331016"/>
      </c:barChart>
      <c:catAx>
        <c:axId val="51898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09331016"/>
        <c:crosses val="autoZero"/>
        <c:auto val="0"/>
        <c:lblAlgn val="ctr"/>
        <c:lblOffset val="100"/>
        <c:noMultiLvlLbl val="0"/>
      </c:catAx>
      <c:valAx>
        <c:axId val="20933101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18986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11'!$D$35:$O$35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1639340177155811E-2"/>
                  <c:y val="5.1396171601461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33830716628578E-2"/>
                  <c:y val="5.8627466825645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800995024875621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5136687823886651E-2"/>
                  <c:y val="5.127546365826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5426084536815577E-3"/>
                  <c:y val="5.9546626047808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076336274162683E-2"/>
                  <c:y val="2.9223774229896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8.4528510331666161E-3"/>
                  <c:y val="5.376560499583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3227299770430494E-2"/>
                  <c:y val="-2.259144452593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11'!$D$36:$M$36</c:f>
              <c:numCache>
                <c:formatCode>0.0%</c:formatCode>
                <c:ptCount val="10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  <c:pt idx="5">
                  <c:v>0.53056074696633382</c:v>
                </c:pt>
                <c:pt idx="6">
                  <c:v>0.60563690464969833</c:v>
                </c:pt>
                <c:pt idx="7">
                  <c:v>0.6624604724729185</c:v>
                </c:pt>
                <c:pt idx="8">
                  <c:v>0.77114713088780629</c:v>
                </c:pt>
                <c:pt idx="9">
                  <c:v>0.82268596392937055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467008"/>
        <c:axId val="566464264"/>
      </c:lineChart>
      <c:catAx>
        <c:axId val="56646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6464264"/>
        <c:crosses val="autoZero"/>
        <c:auto val="1"/>
        <c:lblAlgn val="ctr"/>
        <c:lblOffset val="100"/>
        <c:tickLblSkip val="1"/>
        <c:noMultiLvlLbl val="0"/>
      </c:catAx>
      <c:valAx>
        <c:axId val="5664642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64670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1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684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67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258099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65785" y="1510537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2536" y="2199881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71669"/>
              </p:ext>
            </p:extLst>
          </p:nvPr>
        </p:nvGraphicFramePr>
        <p:xfrm>
          <a:off x="682536" y="2533578"/>
          <a:ext cx="7904129" cy="3233896"/>
        </p:xfrm>
        <a:graphic>
          <a:graphicData uri="http://schemas.openxmlformats.org/drawingml/2006/table">
            <a:tbl>
              <a:tblPr/>
              <a:tblGrid>
                <a:gridCol w="713593"/>
                <a:gridCol w="360437"/>
                <a:gridCol w="360437"/>
                <a:gridCol w="2723301"/>
                <a:gridCol w="713593"/>
                <a:gridCol w="713593"/>
                <a:gridCol w="688107"/>
                <a:gridCol w="815534"/>
                <a:gridCol w="815534"/>
              </a:tblGrid>
              <a:tr h="2395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37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44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74.882.392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66.031.839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39.923.477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34.895.708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22.862.412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823" y="6538912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76823" y="1404823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368" y="2010737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970767"/>
              </p:ext>
            </p:extLst>
          </p:nvPr>
        </p:nvGraphicFramePr>
        <p:xfrm>
          <a:off x="576823" y="2274958"/>
          <a:ext cx="7848873" cy="4225415"/>
        </p:xfrm>
        <a:graphic>
          <a:graphicData uri="http://schemas.openxmlformats.org/drawingml/2006/table">
            <a:tbl>
              <a:tblPr/>
              <a:tblGrid>
                <a:gridCol w="539399"/>
                <a:gridCol w="303412"/>
                <a:gridCol w="303412"/>
                <a:gridCol w="3668528"/>
                <a:gridCol w="542464"/>
                <a:gridCol w="542464"/>
                <a:gridCol w="576176"/>
                <a:gridCol w="686509"/>
                <a:gridCol w="686509"/>
              </a:tblGrid>
              <a:tr h="1913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28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1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520900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45" y="1264915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46" y="1900422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34970"/>
              </p:ext>
            </p:extLst>
          </p:nvPr>
        </p:nvGraphicFramePr>
        <p:xfrm>
          <a:off x="593145" y="2143909"/>
          <a:ext cx="7646757" cy="4376982"/>
        </p:xfrm>
        <a:graphic>
          <a:graphicData uri="http://schemas.openxmlformats.org/drawingml/2006/table">
            <a:tbl>
              <a:tblPr/>
              <a:tblGrid>
                <a:gridCol w="693672"/>
                <a:gridCol w="323932"/>
                <a:gridCol w="323932"/>
                <a:gridCol w="2777961"/>
                <a:gridCol w="696945"/>
                <a:gridCol w="696945"/>
                <a:gridCol w="667496"/>
                <a:gridCol w="732937"/>
                <a:gridCol w="732937"/>
              </a:tblGrid>
              <a:tr h="1898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1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384.885.873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6.816.543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325.584.241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332.043.224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281.598.869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34.093.611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9.577.345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9.577.335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6.631.463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6.631.453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483" y="6144031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1526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515" y="2238665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90911"/>
              </p:ext>
            </p:extLst>
          </p:nvPr>
        </p:nvGraphicFramePr>
        <p:xfrm>
          <a:off x="513517" y="2647811"/>
          <a:ext cx="8173281" cy="3373476"/>
        </p:xfrm>
        <a:graphic>
          <a:graphicData uri="http://schemas.openxmlformats.org/drawingml/2006/table">
            <a:tbl>
              <a:tblPr/>
              <a:tblGrid>
                <a:gridCol w="693585"/>
                <a:gridCol w="390143"/>
                <a:gridCol w="390143"/>
                <a:gridCol w="2805872"/>
                <a:gridCol w="693585"/>
                <a:gridCol w="693585"/>
                <a:gridCol w="740876"/>
                <a:gridCol w="882746"/>
                <a:gridCol w="882746"/>
              </a:tblGrid>
              <a:tr h="212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7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3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9842" y="5371137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75718" y="1865815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PROGRAMA: DIRECCIÓN GENERAL DEL TERRITORIO MARÍTIMO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75718" y="2900244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52330"/>
              </p:ext>
            </p:extLst>
          </p:nvPr>
        </p:nvGraphicFramePr>
        <p:xfrm>
          <a:off x="675720" y="3386330"/>
          <a:ext cx="7920880" cy="1617208"/>
        </p:xfrm>
        <a:graphic>
          <a:graphicData uri="http://schemas.openxmlformats.org/drawingml/2006/table">
            <a:tbl>
              <a:tblPr/>
              <a:tblGrid>
                <a:gridCol w="703194"/>
                <a:gridCol w="328378"/>
                <a:gridCol w="328378"/>
                <a:gridCol w="2935501"/>
                <a:gridCol w="706511"/>
                <a:gridCol w="716462"/>
                <a:gridCol w="716462"/>
                <a:gridCol w="742997"/>
                <a:gridCol w="742997"/>
              </a:tblGrid>
              <a:tr h="309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55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5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1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221" y="6538912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0221" y="1322213"/>
            <a:ext cx="80765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7020" y="1910389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922212"/>
              </p:ext>
            </p:extLst>
          </p:nvPr>
        </p:nvGraphicFramePr>
        <p:xfrm>
          <a:off x="610222" y="2173117"/>
          <a:ext cx="8076578" cy="4365791"/>
        </p:xfrm>
        <a:graphic>
          <a:graphicData uri="http://schemas.openxmlformats.org/drawingml/2006/table">
            <a:tbl>
              <a:tblPr/>
              <a:tblGrid>
                <a:gridCol w="717017"/>
                <a:gridCol w="334833"/>
                <a:gridCol w="334833"/>
                <a:gridCol w="2993205"/>
                <a:gridCol w="720398"/>
                <a:gridCol w="730545"/>
                <a:gridCol w="730545"/>
                <a:gridCol w="757601"/>
                <a:gridCol w="757601"/>
              </a:tblGrid>
              <a:tr h="1673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7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6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200.717.907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97.068.651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94.548.593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16.933.923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33.483.906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-3.314.505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19.147.264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95.313.229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95.283.740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95.283.740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95.283.740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3.874.936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1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65640" y="652039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0746" y="1532256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37886" y="2143560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353350"/>
              </p:ext>
            </p:extLst>
          </p:nvPr>
        </p:nvGraphicFramePr>
        <p:xfrm>
          <a:off x="700747" y="2452706"/>
          <a:ext cx="7632848" cy="3927687"/>
        </p:xfrm>
        <a:graphic>
          <a:graphicData uri="http://schemas.openxmlformats.org/drawingml/2006/table">
            <a:tbl>
              <a:tblPr/>
              <a:tblGrid>
                <a:gridCol w="703356"/>
                <a:gridCol w="355266"/>
                <a:gridCol w="355266"/>
                <a:gridCol w="2529929"/>
                <a:gridCol w="703356"/>
                <a:gridCol w="703356"/>
                <a:gridCol w="674647"/>
                <a:gridCol w="803836"/>
                <a:gridCol w="803836"/>
              </a:tblGrid>
              <a:tr h="2252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69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72.227.487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59.854.131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36.416.828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29.622.066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9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5807" y="66009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1309536"/>
            <a:ext cx="77259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1907088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63323"/>
              </p:ext>
            </p:extLst>
          </p:nvPr>
        </p:nvGraphicFramePr>
        <p:xfrm>
          <a:off x="622957" y="2134765"/>
          <a:ext cx="7714594" cy="4455713"/>
        </p:xfrm>
        <a:graphic>
          <a:graphicData uri="http://schemas.openxmlformats.org/drawingml/2006/table">
            <a:tbl>
              <a:tblPr/>
              <a:tblGrid>
                <a:gridCol w="810789"/>
                <a:gridCol w="299508"/>
                <a:gridCol w="299508"/>
                <a:gridCol w="2178238"/>
                <a:gridCol w="810789"/>
                <a:gridCol w="810789"/>
                <a:gridCol w="810789"/>
                <a:gridCol w="847092"/>
                <a:gridCol w="847092"/>
              </a:tblGrid>
              <a:tr h="1756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2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226.095.796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5.245.654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186.629.976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194.328.430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163.336.576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24.551.054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16.441.286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415" y="63947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9591" y="133907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83019" y="2019111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04536"/>
              </p:ext>
            </p:extLst>
          </p:nvPr>
        </p:nvGraphicFramePr>
        <p:xfrm>
          <a:off x="611970" y="2412542"/>
          <a:ext cx="7778040" cy="3982222"/>
        </p:xfrm>
        <a:graphic>
          <a:graphicData uri="http://schemas.openxmlformats.org/drawingml/2006/table">
            <a:tbl>
              <a:tblPr/>
              <a:tblGrid>
                <a:gridCol w="650060"/>
                <a:gridCol w="374162"/>
                <a:gridCol w="374162"/>
                <a:gridCol w="2706063"/>
                <a:gridCol w="650060"/>
                <a:gridCol w="650060"/>
                <a:gridCol w="710531"/>
                <a:gridCol w="831471"/>
                <a:gridCol w="831471"/>
              </a:tblGrid>
              <a:tr h="2233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8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6181687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85351" y="1450054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91579" y="2088577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086"/>
              </p:ext>
            </p:extLst>
          </p:nvPr>
        </p:nvGraphicFramePr>
        <p:xfrm>
          <a:off x="785351" y="2390466"/>
          <a:ext cx="7776863" cy="3752600"/>
        </p:xfrm>
        <a:graphic>
          <a:graphicData uri="http://schemas.openxmlformats.org/drawingml/2006/table">
            <a:tbl>
              <a:tblPr/>
              <a:tblGrid>
                <a:gridCol w="708960"/>
                <a:gridCol w="358098"/>
                <a:gridCol w="358098"/>
                <a:gridCol w="2633282"/>
                <a:gridCol w="708960"/>
                <a:gridCol w="708960"/>
                <a:gridCol w="680023"/>
                <a:gridCol w="810241"/>
                <a:gridCol w="810241"/>
              </a:tblGrid>
              <a:tr h="2265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39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3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28.461.312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16.042.043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12.690.396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19.093.265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64" y="1426669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836699"/>
              </p:ext>
            </p:extLst>
          </p:nvPr>
        </p:nvGraphicFramePr>
        <p:xfrm>
          <a:off x="791064" y="2132856"/>
          <a:ext cx="7561872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538912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267744" y="735538"/>
            <a:ext cx="48245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95801" y="150281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855518"/>
              </p:ext>
            </p:extLst>
          </p:nvPr>
        </p:nvGraphicFramePr>
        <p:xfrm>
          <a:off x="611559" y="1770143"/>
          <a:ext cx="7848872" cy="4746961"/>
        </p:xfrm>
        <a:graphic>
          <a:graphicData uri="http://schemas.openxmlformats.org/drawingml/2006/table">
            <a:tbl>
              <a:tblPr/>
              <a:tblGrid>
                <a:gridCol w="550798"/>
                <a:gridCol w="309824"/>
                <a:gridCol w="309824"/>
                <a:gridCol w="3580188"/>
                <a:gridCol w="553927"/>
                <a:gridCol w="553927"/>
                <a:gridCol w="588352"/>
                <a:gridCol w="701016"/>
                <a:gridCol w="701016"/>
              </a:tblGrid>
              <a:tr h="1700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8" marR="9278" marT="92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8" marR="9278" marT="92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26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1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7.584.846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821.514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4.887.547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1.599.175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1.231.670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1.708.420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807.402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4.125.579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806.840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2.816.762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899.949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-96.785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513.115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899.949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-96.785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513.115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2.934.076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923.550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2.030.451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116.710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116.710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19.925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2.817.366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806.840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24.529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24.529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260.051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-19.925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248.667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-11.235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6.992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151.662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31.713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8.925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8" marR="9278" marT="92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9702" y="6487599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5452" y="1367245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6" y="1970827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081314"/>
              </p:ext>
            </p:extLst>
          </p:nvPr>
        </p:nvGraphicFramePr>
        <p:xfrm>
          <a:off x="625454" y="2277441"/>
          <a:ext cx="7920881" cy="4210166"/>
        </p:xfrm>
        <a:graphic>
          <a:graphicData uri="http://schemas.openxmlformats.org/drawingml/2006/table">
            <a:tbl>
              <a:tblPr/>
              <a:tblGrid>
                <a:gridCol w="643914"/>
                <a:gridCol w="362202"/>
                <a:gridCol w="362202"/>
                <a:gridCol w="2930542"/>
                <a:gridCol w="647574"/>
                <a:gridCol w="647574"/>
                <a:gridCol w="687817"/>
                <a:gridCol w="819528"/>
                <a:gridCol w="819528"/>
              </a:tblGrid>
              <a:tr h="1659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3.115.644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2.024.286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193" y="641104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3056" y="1487754"/>
            <a:ext cx="821374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7193" y="2355873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79500"/>
              </p:ext>
            </p:extLst>
          </p:nvPr>
        </p:nvGraphicFramePr>
        <p:xfrm>
          <a:off x="493354" y="2662484"/>
          <a:ext cx="8179607" cy="3669022"/>
        </p:xfrm>
        <a:graphic>
          <a:graphicData uri="http://schemas.openxmlformats.org/drawingml/2006/table">
            <a:tbl>
              <a:tblPr/>
              <a:tblGrid>
                <a:gridCol w="684550"/>
                <a:gridCol w="385060"/>
                <a:gridCol w="385060"/>
                <a:gridCol w="2769321"/>
                <a:gridCol w="688440"/>
                <a:gridCol w="762341"/>
                <a:gridCol w="762341"/>
                <a:gridCol w="871247"/>
                <a:gridCol w="871247"/>
              </a:tblGrid>
              <a:tr h="1847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62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Científico de Investigación Oceánica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6292" y="141375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60" y="2034562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80403"/>
              </p:ext>
            </p:extLst>
          </p:nvPr>
        </p:nvGraphicFramePr>
        <p:xfrm>
          <a:off x="466598" y="2310725"/>
          <a:ext cx="8209892" cy="4045624"/>
        </p:xfrm>
        <a:graphic>
          <a:graphicData uri="http://schemas.openxmlformats.org/drawingml/2006/table">
            <a:tbl>
              <a:tblPr/>
              <a:tblGrid>
                <a:gridCol w="797945"/>
                <a:gridCol w="340503"/>
                <a:gridCol w="340503"/>
                <a:gridCol w="2710261"/>
                <a:gridCol w="797945"/>
                <a:gridCol w="797945"/>
                <a:gridCol w="797945"/>
                <a:gridCol w="811703"/>
                <a:gridCol w="815142"/>
              </a:tblGrid>
              <a:tr h="1892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96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254.679.165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125.124.866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104.090.388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25.999.425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18.689.059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12.123.677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9" y="138680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0462" y="2110364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01912"/>
              </p:ext>
            </p:extLst>
          </p:nvPr>
        </p:nvGraphicFramePr>
        <p:xfrm>
          <a:off x="500465" y="2411562"/>
          <a:ext cx="8201883" cy="4041773"/>
        </p:xfrm>
        <a:graphic>
          <a:graphicData uri="http://schemas.openxmlformats.org/drawingml/2006/table">
            <a:tbl>
              <a:tblPr/>
              <a:tblGrid>
                <a:gridCol w="797166"/>
                <a:gridCol w="340170"/>
                <a:gridCol w="340170"/>
                <a:gridCol w="2707619"/>
                <a:gridCol w="797166"/>
                <a:gridCol w="797166"/>
                <a:gridCol w="797166"/>
                <a:gridCol w="810912"/>
                <a:gridCol w="814348"/>
              </a:tblGrid>
              <a:tr h="193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74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8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8.569.709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7.535.223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25.512.813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23.312.766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23.312.766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4724" y="617378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4460" y="1356687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9856" y="211888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39657"/>
              </p:ext>
            </p:extLst>
          </p:nvPr>
        </p:nvGraphicFramePr>
        <p:xfrm>
          <a:off x="593306" y="2422873"/>
          <a:ext cx="7994773" cy="3305317"/>
        </p:xfrm>
        <a:graphic>
          <a:graphicData uri="http://schemas.openxmlformats.org/drawingml/2006/table">
            <a:tbl>
              <a:tblPr/>
              <a:tblGrid>
                <a:gridCol w="677784"/>
                <a:gridCol w="381253"/>
                <a:gridCol w="381253"/>
                <a:gridCol w="2741945"/>
                <a:gridCol w="681635"/>
                <a:gridCol w="681635"/>
                <a:gridCol w="723998"/>
                <a:gridCol w="862635"/>
                <a:gridCol w="862635"/>
              </a:tblGrid>
              <a:tr h="2275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8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8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3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2431" y="14238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1" y="2103454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137791"/>
              </p:ext>
            </p:extLst>
          </p:nvPr>
        </p:nvGraphicFramePr>
        <p:xfrm>
          <a:off x="562432" y="2401388"/>
          <a:ext cx="8124368" cy="3883941"/>
        </p:xfrm>
        <a:graphic>
          <a:graphicData uri="http://schemas.openxmlformats.org/drawingml/2006/table">
            <a:tbl>
              <a:tblPr/>
              <a:tblGrid>
                <a:gridCol w="855197"/>
                <a:gridCol w="315912"/>
                <a:gridCol w="315912"/>
                <a:gridCol w="2284778"/>
                <a:gridCol w="855197"/>
                <a:gridCol w="855197"/>
                <a:gridCol w="855197"/>
                <a:gridCol w="893489"/>
                <a:gridCol w="893489"/>
              </a:tblGrid>
              <a:tr h="166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9.612.901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7.905.777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62978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3" y="1392658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2042261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11150"/>
              </p:ext>
            </p:extLst>
          </p:nvPr>
        </p:nvGraphicFramePr>
        <p:xfrm>
          <a:off x="565694" y="2407384"/>
          <a:ext cx="8032754" cy="3583847"/>
        </p:xfrm>
        <a:graphic>
          <a:graphicData uri="http://schemas.openxmlformats.org/drawingml/2006/table">
            <a:tbl>
              <a:tblPr/>
              <a:tblGrid>
                <a:gridCol w="604173"/>
                <a:gridCol w="339847"/>
                <a:gridCol w="339847"/>
                <a:gridCol w="2965940"/>
                <a:gridCol w="607606"/>
                <a:gridCol w="607606"/>
                <a:gridCol w="645367"/>
                <a:gridCol w="961184"/>
                <a:gridCol w="961184"/>
              </a:tblGrid>
              <a:tr h="265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92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2.492.789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95015" y="1500501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91710" y="2414835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92368"/>
              </p:ext>
            </p:extLst>
          </p:nvPr>
        </p:nvGraphicFramePr>
        <p:xfrm>
          <a:off x="812135" y="2890692"/>
          <a:ext cx="7488834" cy="2348806"/>
        </p:xfrm>
        <a:graphic>
          <a:graphicData uri="http://schemas.openxmlformats.org/drawingml/2006/table">
            <a:tbl>
              <a:tblPr/>
              <a:tblGrid>
                <a:gridCol w="563263"/>
                <a:gridCol w="316835"/>
                <a:gridCol w="316835"/>
                <a:gridCol w="2765108"/>
                <a:gridCol w="566463"/>
                <a:gridCol w="566463"/>
                <a:gridCol w="601667"/>
                <a:gridCol w="896100"/>
                <a:gridCol w="896100"/>
              </a:tblGrid>
              <a:tr h="2502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47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8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32826" y="649287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1368309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98318" y="1939495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546032"/>
              </p:ext>
            </p:extLst>
          </p:nvPr>
        </p:nvGraphicFramePr>
        <p:xfrm>
          <a:off x="832826" y="2201143"/>
          <a:ext cx="7473285" cy="4291722"/>
        </p:xfrm>
        <a:graphic>
          <a:graphicData uri="http://schemas.openxmlformats.org/drawingml/2006/table">
            <a:tbl>
              <a:tblPr/>
              <a:tblGrid>
                <a:gridCol w="658768"/>
                <a:gridCol w="307632"/>
                <a:gridCol w="307632"/>
                <a:gridCol w="2787334"/>
                <a:gridCol w="658768"/>
                <a:gridCol w="658768"/>
                <a:gridCol w="624586"/>
                <a:gridCol w="733345"/>
                <a:gridCol w="736452"/>
              </a:tblGrid>
              <a:tr h="1579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1.009.378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41236" y="1368527"/>
            <a:ext cx="80191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66891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304889"/>
              </p:ext>
            </p:extLst>
          </p:nvPr>
        </p:nvGraphicFramePr>
        <p:xfrm>
          <a:off x="441236" y="2060848"/>
          <a:ext cx="8019196" cy="3896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903" y="6607432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9016" y="1331968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9016" y="1931148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704109"/>
              </p:ext>
            </p:extLst>
          </p:nvPr>
        </p:nvGraphicFramePr>
        <p:xfrm>
          <a:off x="408405" y="2238592"/>
          <a:ext cx="8210211" cy="4266858"/>
        </p:xfrm>
        <a:graphic>
          <a:graphicData uri="http://schemas.openxmlformats.org/drawingml/2006/table">
            <a:tbl>
              <a:tblPr/>
              <a:tblGrid>
                <a:gridCol w="639663"/>
                <a:gridCol w="359811"/>
                <a:gridCol w="359811"/>
                <a:gridCol w="3260095"/>
                <a:gridCol w="639663"/>
                <a:gridCol w="639663"/>
                <a:gridCol w="683275"/>
                <a:gridCol w="814115"/>
                <a:gridCol w="814115"/>
              </a:tblGrid>
              <a:tr h="2056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61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6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0052" y="1412776"/>
            <a:ext cx="77048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6814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811595"/>
              </p:ext>
            </p:extLst>
          </p:nvPr>
        </p:nvGraphicFramePr>
        <p:xfrm>
          <a:off x="570052" y="2132856"/>
          <a:ext cx="7704856" cy="3935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40375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7939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5516" y="2139760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85299"/>
              </p:ext>
            </p:extLst>
          </p:nvPr>
        </p:nvGraphicFramePr>
        <p:xfrm>
          <a:off x="457200" y="2473483"/>
          <a:ext cx="8075239" cy="3619815"/>
        </p:xfrm>
        <a:graphic>
          <a:graphicData uri="http://schemas.openxmlformats.org/drawingml/2006/table">
            <a:tbl>
              <a:tblPr/>
              <a:tblGrid>
                <a:gridCol w="950930"/>
                <a:gridCol w="2607390"/>
                <a:gridCol w="950930"/>
                <a:gridCol w="950930"/>
                <a:gridCol w="954765"/>
                <a:gridCol w="954765"/>
                <a:gridCol w="705529"/>
              </a:tblGrid>
              <a:tr h="27782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8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6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1.823.062.777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122.454.477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1.499.808.158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1.279.611.094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1.075.541.017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274.477.447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199.513.629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18.844.757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3.019.670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16.680.015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108.188.863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95.463.585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51.258.212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21.903.263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2.791.345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48.614.667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25.831.359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113.755.940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2369" y="1362620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1502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2372" y="1934851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77637"/>
              </p:ext>
            </p:extLst>
          </p:nvPr>
        </p:nvGraphicFramePr>
        <p:xfrm>
          <a:off x="482369" y="2378421"/>
          <a:ext cx="7931224" cy="3582379"/>
        </p:xfrm>
        <a:graphic>
          <a:graphicData uri="http://schemas.openxmlformats.org/drawingml/2006/table">
            <a:tbl>
              <a:tblPr/>
              <a:tblGrid>
                <a:gridCol w="733426"/>
                <a:gridCol w="3053094"/>
                <a:gridCol w="733426"/>
                <a:gridCol w="733426"/>
                <a:gridCol w="801650"/>
                <a:gridCol w="938101"/>
                <a:gridCol w="938101"/>
              </a:tblGrid>
              <a:tr h="29874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85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56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6373" y="1273755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864848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467752"/>
              </p:ext>
            </p:extLst>
          </p:nvPr>
        </p:nvGraphicFramePr>
        <p:xfrm>
          <a:off x="736373" y="2165443"/>
          <a:ext cx="7814820" cy="4094334"/>
        </p:xfrm>
        <a:graphic>
          <a:graphicData uri="http://schemas.openxmlformats.org/drawingml/2006/table">
            <a:tbl>
              <a:tblPr/>
              <a:tblGrid>
                <a:gridCol w="765947"/>
                <a:gridCol w="357682"/>
                <a:gridCol w="2716942"/>
                <a:gridCol w="765947"/>
                <a:gridCol w="809301"/>
                <a:gridCol w="809301"/>
                <a:gridCol w="794850"/>
                <a:gridCol w="794850"/>
              </a:tblGrid>
              <a:tr h="16507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16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563.350.435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466.203.323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74.882.392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66.031.839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384.885.873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6.816.543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325.584.241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200.717.907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97.068.651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94.548.593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72.227.487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59.854.131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226.095.796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5.245.654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186.629.976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28.461.312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4.887.547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254.679.165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3.670.613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651026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267744" y="535237"/>
            <a:ext cx="48245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26680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491437"/>
              </p:ext>
            </p:extLst>
          </p:nvPr>
        </p:nvGraphicFramePr>
        <p:xfrm>
          <a:off x="539551" y="1556805"/>
          <a:ext cx="7704856" cy="4953470"/>
        </p:xfrm>
        <a:graphic>
          <a:graphicData uri="http://schemas.openxmlformats.org/drawingml/2006/table">
            <a:tbl>
              <a:tblPr/>
              <a:tblGrid>
                <a:gridCol w="869433"/>
                <a:gridCol w="321171"/>
                <a:gridCol w="321171"/>
                <a:gridCol w="2287126"/>
                <a:gridCol w="866186"/>
                <a:gridCol w="752643"/>
                <a:gridCol w="752643"/>
                <a:gridCol w="765619"/>
                <a:gridCol w="768864"/>
              </a:tblGrid>
              <a:tr h="1461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84" marR="7984" marT="7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84" marR="7984" marT="79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5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563.350.435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13.347.246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466.203.323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494.699.695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-260.052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415.915.245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55.166.621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4.133.980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38.805.842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7.067.582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3.729.716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6.693.137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133.532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124.036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4.852.082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3.729.716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4.643.035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3.520.669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17.154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17.154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469.130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115.736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115.736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41.112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41.112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1299899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2132856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064966"/>
              </p:ext>
            </p:extLst>
          </p:nvPr>
        </p:nvGraphicFramePr>
        <p:xfrm>
          <a:off x="580299" y="2492896"/>
          <a:ext cx="7860249" cy="3307145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2672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368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07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5574</TotalTime>
  <Words>6361</Words>
  <Application>Microsoft Office PowerPoint</Application>
  <PresentationFormat>Presentación en pantalla (4:3)</PresentationFormat>
  <Paragraphs>3983</Paragraphs>
  <Slides>30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OCTUBRE DE 2021 PARTIDA 11: MINISTERIO DE DEFENSA NACIONAL</vt:lpstr>
      <vt:lpstr>EJECUCIÓN ACUMULADA DE GASTOS A OCTUBRE DE 2021  PARTIDA 11 MINISTERIO DE DEFENSA NACIONAL</vt:lpstr>
      <vt:lpstr>COMPORTAMIENTO DE LA EJECUCIÓN MENSUAL DE GASTOS A OCTUBRE DE 2021 PARTIDA 11 MINISTERIO DE DEFENSA NACIONAL</vt:lpstr>
      <vt:lpstr>COMPORTAMIENTO DE LA EJECUCIÓN ACUMULADA DE GASTOS A OCTUBRE DE 2021  PARTIDA 11 MINISTERIO DE DEFENSA NACIONAL</vt:lpstr>
      <vt:lpstr>EJECUCIÓN ACUMULADA DE GASTOS A OCTUBRE DE 2021  PARTIDA 11 MINISTERIO DE DEFENSA NACIONAL</vt:lpstr>
      <vt:lpstr>EJECUCIÓN ACUMULADA DE GASTOS A OCTUBRE DE 2021  PARTIDA 11 MINISTERIO DE DEFENSA NACIONAL</vt:lpstr>
      <vt:lpstr>EJECUCIÓN ACUMULADA DE GASTOS A OCTUBRE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420</cp:revision>
  <cp:lastPrinted>2019-05-13T15:36:27Z</cp:lastPrinted>
  <dcterms:created xsi:type="dcterms:W3CDTF">2016-06-23T13:38:47Z</dcterms:created>
  <dcterms:modified xsi:type="dcterms:W3CDTF">2022-01-09T14:52:30Z</dcterms:modified>
</cp:coreProperties>
</file>