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323" r:id="rId11"/>
    <p:sldId id="299" r:id="rId12"/>
    <p:sldId id="318" r:id="rId13"/>
    <p:sldId id="320" r:id="rId14"/>
    <p:sldId id="321" r:id="rId15"/>
    <p:sldId id="322" r:id="rId1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06'!$D$21:$M$21</c:f>
              <c:numCache>
                <c:formatCode>0.0%</c:formatCode>
                <c:ptCount val="10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  <c:pt idx="6">
                  <c:v>0.55039533044131528</c:v>
                </c:pt>
                <c:pt idx="7">
                  <c:v>0.60533695082583949</c:v>
                </c:pt>
                <c:pt idx="8">
                  <c:v>0.69268984377654796</c:v>
                </c:pt>
                <c:pt idx="9">
                  <c:v>0.7663402228582068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8795888"/>
        <c:axId val="568800200"/>
      </c:lineChart>
      <c:catAx>
        <c:axId val="56879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8800200"/>
        <c:crosses val="autoZero"/>
        <c:auto val="1"/>
        <c:lblAlgn val="ctr"/>
        <c:lblOffset val="100"/>
        <c:noMultiLvlLbl val="0"/>
      </c:catAx>
      <c:valAx>
        <c:axId val="568800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87958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06'!$D$27:$M$27</c:f>
              <c:numCache>
                <c:formatCode>0.0%</c:formatCode>
                <c:ptCount val="10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  <c:pt idx="6">
                  <c:v>5.6300184550959607E-2</c:v>
                </c:pt>
                <c:pt idx="7">
                  <c:v>5.4941620384524124E-2</c:v>
                </c:pt>
                <c:pt idx="8">
                  <c:v>8.747969482574118E-2</c:v>
                </c:pt>
                <c:pt idx="9">
                  <c:v>7.2929789376515883E-2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8719056"/>
        <c:axId val="568721408"/>
      </c:barChart>
      <c:catAx>
        <c:axId val="56871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8721408"/>
        <c:crosses val="autoZero"/>
        <c:auto val="1"/>
        <c:lblAlgn val="ctr"/>
        <c:lblOffset val="100"/>
        <c:noMultiLvlLbl val="0"/>
      </c:catAx>
      <c:valAx>
        <c:axId val="56872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8719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864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91912" y="54868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611560" y="37246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noviembre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63053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6255" y="2083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86255" y="1217836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926891"/>
              </p:ext>
            </p:extLst>
          </p:nvPr>
        </p:nvGraphicFramePr>
        <p:xfrm>
          <a:off x="486252" y="2492889"/>
          <a:ext cx="8200547" cy="3812446"/>
        </p:xfrm>
        <a:graphic>
          <a:graphicData uri="http://schemas.openxmlformats.org/drawingml/2006/table">
            <a:tbl>
              <a:tblPr/>
              <a:tblGrid>
                <a:gridCol w="773029"/>
                <a:gridCol w="296328"/>
                <a:gridCol w="299549"/>
                <a:gridCol w="2464028"/>
                <a:gridCol w="773029"/>
                <a:gridCol w="682842"/>
                <a:gridCol w="682842"/>
                <a:gridCol w="682842"/>
                <a:gridCol w="773029"/>
                <a:gridCol w="773029"/>
              </a:tblGrid>
              <a:tr h="2315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44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9.973.152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6.549.055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6044" y="65591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970" y="18648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90871" y="1268195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35493"/>
              </p:ext>
            </p:extLst>
          </p:nvPr>
        </p:nvGraphicFramePr>
        <p:xfrm>
          <a:off x="590871" y="2096352"/>
          <a:ext cx="8095928" cy="4462793"/>
        </p:xfrm>
        <a:graphic>
          <a:graphicData uri="http://schemas.openxmlformats.org/drawingml/2006/table">
            <a:tbl>
              <a:tblPr/>
              <a:tblGrid>
                <a:gridCol w="630034"/>
                <a:gridCol w="289815"/>
                <a:gridCol w="292966"/>
                <a:gridCol w="2296471"/>
                <a:gridCol w="793842"/>
                <a:gridCol w="793842"/>
                <a:gridCol w="743440"/>
                <a:gridCol w="743440"/>
                <a:gridCol w="756039"/>
                <a:gridCol w="756039"/>
              </a:tblGrid>
              <a:tr h="1645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8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27.206.056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20.566.586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12.648.935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10.552.680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650" y="631870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015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67694" y="1466242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56399"/>
              </p:ext>
            </p:extLst>
          </p:nvPr>
        </p:nvGraphicFramePr>
        <p:xfrm>
          <a:off x="567695" y="2528122"/>
          <a:ext cx="8167935" cy="3607638"/>
        </p:xfrm>
        <a:graphic>
          <a:graphicData uri="http://schemas.openxmlformats.org/drawingml/2006/table">
            <a:tbl>
              <a:tblPr/>
              <a:tblGrid>
                <a:gridCol w="634650"/>
                <a:gridCol w="291938"/>
                <a:gridCol w="295112"/>
                <a:gridCol w="2398974"/>
                <a:gridCol w="799658"/>
                <a:gridCol w="799658"/>
                <a:gridCol w="748886"/>
                <a:gridCol w="675901"/>
                <a:gridCol w="761579"/>
                <a:gridCol w="761579"/>
              </a:tblGrid>
              <a:tr h="2341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54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8410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26109" y="1249995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8842"/>
              </p:ext>
            </p:extLst>
          </p:nvPr>
        </p:nvGraphicFramePr>
        <p:xfrm>
          <a:off x="526107" y="2102916"/>
          <a:ext cx="8167940" cy="4238843"/>
        </p:xfrm>
        <a:graphic>
          <a:graphicData uri="http://schemas.openxmlformats.org/drawingml/2006/table">
            <a:tbl>
              <a:tblPr/>
              <a:tblGrid>
                <a:gridCol w="723093"/>
                <a:gridCol w="301289"/>
                <a:gridCol w="280199"/>
                <a:gridCol w="2630251"/>
                <a:gridCol w="723093"/>
                <a:gridCol w="711042"/>
                <a:gridCol w="711042"/>
                <a:gridCol w="641745"/>
                <a:gridCol w="723093"/>
                <a:gridCol w="723093"/>
              </a:tblGrid>
              <a:tr h="1795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6.860.580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982.510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4.003.821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-53.973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1.792.556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580.353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697.386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47.066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58" y="208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124491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07340"/>
              </p:ext>
            </p:extLst>
          </p:nvPr>
        </p:nvGraphicFramePr>
        <p:xfrm>
          <a:off x="518862" y="2371207"/>
          <a:ext cx="8167931" cy="4130446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132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7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7.453.344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2.514.337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2541" y="13615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13347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710269"/>
              </p:ext>
            </p:extLst>
          </p:nvPr>
        </p:nvGraphicFramePr>
        <p:xfrm>
          <a:off x="417237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50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102192"/>
              </p:ext>
            </p:extLst>
          </p:nvPr>
        </p:nvGraphicFramePr>
        <p:xfrm>
          <a:off x="485150" y="2276872"/>
          <a:ext cx="821079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5896" y="604450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5896" y="1964709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5131" y="1258425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7715"/>
              </p:ext>
            </p:extLst>
          </p:nvPr>
        </p:nvGraphicFramePr>
        <p:xfrm>
          <a:off x="555130" y="2355886"/>
          <a:ext cx="8131670" cy="3517914"/>
        </p:xfrm>
        <a:graphic>
          <a:graphicData uri="http://schemas.openxmlformats.org/drawingml/2006/table">
            <a:tbl>
              <a:tblPr/>
              <a:tblGrid>
                <a:gridCol w="815887"/>
                <a:gridCol w="2461258"/>
                <a:gridCol w="856681"/>
                <a:gridCol w="856681"/>
                <a:gridCol w="856681"/>
                <a:gridCol w="788690"/>
                <a:gridCol w="747896"/>
                <a:gridCol w="747896"/>
              </a:tblGrid>
              <a:tr h="2883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857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91.219.885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69.905.467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53.131.389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-494.222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43.523.803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5.264.090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13.426.618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3.250.823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3.364.209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272" y="6177776"/>
            <a:ext cx="7197466" cy="36113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546582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14597" y="2325289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96552"/>
              </p:ext>
            </p:extLst>
          </p:nvPr>
        </p:nvGraphicFramePr>
        <p:xfrm>
          <a:off x="467546" y="2598648"/>
          <a:ext cx="8219253" cy="3118151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320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944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59929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05242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50497" y="1437141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76669"/>
              </p:ext>
            </p:extLst>
          </p:nvPr>
        </p:nvGraphicFramePr>
        <p:xfrm>
          <a:off x="561321" y="2380219"/>
          <a:ext cx="8114656" cy="3386147"/>
        </p:xfrm>
        <a:graphic>
          <a:graphicData uri="http://schemas.openxmlformats.org/drawingml/2006/table">
            <a:tbl>
              <a:tblPr/>
              <a:tblGrid>
                <a:gridCol w="267097"/>
                <a:gridCol w="3039815"/>
                <a:gridCol w="852166"/>
                <a:gridCol w="826729"/>
                <a:gridCol w="775852"/>
                <a:gridCol w="826729"/>
                <a:gridCol w="763134"/>
                <a:gridCol w="763134"/>
              </a:tblGrid>
              <a:tr h="614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0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33.711.287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871.544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28.173.111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6.650.029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4.378.534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6.860.580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982.510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4.003.821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7.453.344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5.891.665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9.973.152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365.393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7.526.313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8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27.206.056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989.615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20.566.586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….1 de 2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803982"/>
              </p:ext>
            </p:extLst>
          </p:nvPr>
        </p:nvGraphicFramePr>
        <p:xfrm>
          <a:off x="613324" y="2403282"/>
          <a:ext cx="8073475" cy="3750659"/>
        </p:xfrm>
        <a:graphic>
          <a:graphicData uri="http://schemas.openxmlformats.org/drawingml/2006/table">
            <a:tbl>
              <a:tblPr/>
              <a:tblGrid>
                <a:gridCol w="583765"/>
                <a:gridCol w="268533"/>
                <a:gridCol w="271451"/>
                <a:gridCol w="2653213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2633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6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9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33.711.287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871.544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28.173.111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23.893.893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-247.096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20.071.713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4.314.911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-72.261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3.165.224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417.554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417.554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949.707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…2 de 2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14646"/>
              </p:ext>
            </p:extLst>
          </p:nvPr>
        </p:nvGraphicFramePr>
        <p:xfrm>
          <a:off x="613324" y="2403285"/>
          <a:ext cx="8073475" cy="3750657"/>
        </p:xfrm>
        <a:graphic>
          <a:graphicData uri="http://schemas.openxmlformats.org/drawingml/2006/table">
            <a:tbl>
              <a:tblPr/>
              <a:tblGrid>
                <a:gridCol w="583765"/>
                <a:gridCol w="268533"/>
                <a:gridCol w="271451"/>
                <a:gridCol w="2653213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2636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30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166.685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72.144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2.816.937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2.816.937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68756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2481</Words>
  <Application>Microsoft Office PowerPoint</Application>
  <PresentationFormat>Presentación en pantalla (4:3)</PresentationFormat>
  <Paragraphs>1456</Paragraphs>
  <Slides>14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06: MINISTERIO DE RELACIONES EXTERIORES</vt:lpstr>
      <vt:lpstr>EJECUCIÓN ACUMULADA DE GASTOS A OCTUBRE DE 2021  PARTIDA 06 MINISTERIO DE RELACIONES EXTERIORES</vt:lpstr>
      <vt:lpstr>EJECUCIÓN ACUMULADA DE GASTOS A OCTUBRE DE 2021  PARTIDA 06 MINISTERIO DE RELACIONES EXTERIORES</vt:lpstr>
      <vt:lpstr>EJECUCIÓN ACUMULADA DE GASTOS A OCTUBRE DE 2021  PARTIDA 06 MINISTERIO DE RELACIONES EXTERIORES</vt:lpstr>
      <vt:lpstr>EJECUCIÓN ACUMULADA DE GASTOS A OCTUBRE DE 2021  PARTIDA 06 MINISTERIO DE RELACIONES EXTERIORES</vt:lpstr>
      <vt:lpstr>EJECUCIÓN ACUMULADA DE GASTOS A OCTUBRE DE 2021  PARTIDA 06 MINISTERIO DE RELACIONES EXTERIORES</vt:lpstr>
      <vt:lpstr>EJECUCIÓN ACUMULADA DE GASTOS A OCTUBRE DE 2021  PARTIDA 06 RESUMEN POR CAPÍTULOS</vt:lpstr>
      <vt:lpstr>EJECUCIÓN ACUMULADA DE GASTOS A OCTUBRE DE 2021  PARTIDA 06. CAPÍTULO 01. PROGRAMA 01: SECRETARÍA Y ADMINISTRACIÓN GENERAL Y SERVICIO EXTERIOR</vt:lpstr>
      <vt:lpstr>EJECUCIÓN ACUMULADA DE GASTOS A OCTUBRE DE 2021  PARTIDA 06. CAPÍTULO 01. PROGRAMA 01: SECRETARÍA Y ADMINISTRACIÓN GENERAL Y SERVICIO EXTERIOR</vt:lpstr>
      <vt:lpstr>EJECUCIÓN ACUMULADA DE GASTOS A OCTUBRE DE 2021  PARTIDA 06. CAPÍTULO 02. PROGRAMA 01: DIRECCIÓN GENERAL DE RELACIONES ECONÓMICAS INTERNACIONALES</vt:lpstr>
      <vt:lpstr>EJECUCIÓN ACUMULADA DE GASTOS A OCTUBRE DE 2021  PARTIDA 06. CAPÍTULO 02. PROGRAMA 02: PROMOCIÓN DE EXPORTACIONES</vt:lpstr>
      <vt:lpstr>EJECUCIÓN ACUMULADA DE GASTOS A OCTUBRE DE 2021  PARTIDA 06. CAPÍTULO 03. PROGRAMA 01: DIRECCIÓN DE FRONTERAS Y LÍMITES DE ESTADO</vt:lpstr>
      <vt:lpstr>EJECUCIÓN ACUMULADA DE GASTOS A OCTUBRE DE 2021  PARTIDA 06. CAPÍTULO 04. PROGRAMA 01: INSTITUTO ANTÁRTICO CHILENO</vt:lpstr>
      <vt:lpstr>EJECUCIÓN ACUMULADA DE GASTOS A OCTUBRE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347</cp:revision>
  <cp:lastPrinted>2019-06-03T14:10:49Z</cp:lastPrinted>
  <dcterms:created xsi:type="dcterms:W3CDTF">2016-06-23T13:38:47Z</dcterms:created>
  <dcterms:modified xsi:type="dcterms:W3CDTF">2022-01-09T02:33:44Z</dcterms:modified>
</cp:coreProperties>
</file>