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04'!$D$35:$M$35</c:f>
              <c:numCache>
                <c:formatCode>0.0%</c:formatCode>
                <c:ptCount val="10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  <c:pt idx="7">
                  <c:v>6.8546720577677592E-2</c:v>
                </c:pt>
                <c:pt idx="8">
                  <c:v>0.11966979274373131</c:v>
                </c:pt>
                <c:pt idx="9">
                  <c:v>7.1571144219352609E-2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6639736"/>
        <c:axId val="476641696"/>
      </c:barChart>
      <c:catAx>
        <c:axId val="4766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641696"/>
        <c:crosses val="autoZero"/>
        <c:auto val="0"/>
        <c:lblAlgn val="ctr"/>
        <c:lblOffset val="100"/>
        <c:noMultiLvlLbl val="0"/>
      </c:catAx>
      <c:valAx>
        <c:axId val="47664169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66397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0782531540027324E-2"/>
                  <c:y val="-3.1128385594910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7188354360018246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04'!$D$31:$M$31</c:f>
              <c:numCache>
                <c:formatCode>0.0%</c:formatCode>
                <c:ptCount val="10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  <c:pt idx="7">
                  <c:v>0.67151287205356514</c:v>
                </c:pt>
                <c:pt idx="8">
                  <c:v>0.79118266479729649</c:v>
                </c:pt>
                <c:pt idx="9">
                  <c:v>0.86275380901664911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778824"/>
        <c:axId val="475787840"/>
      </c:lineChart>
      <c:catAx>
        <c:axId val="47577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787840"/>
        <c:crosses val="autoZero"/>
        <c:auto val="1"/>
        <c:lblAlgn val="ctr"/>
        <c:lblOffset val="100"/>
        <c:tickLblSkip val="1"/>
        <c:noMultiLvlLbl val="0"/>
      </c:catAx>
      <c:valAx>
        <c:axId val="4757878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778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/>
          <p:cNvSpPr txBox="1">
            <a:spLocks noChangeArrowheads="1"/>
          </p:cNvSpPr>
          <p:nvPr userDrawn="1"/>
        </p:nvSpPr>
        <p:spPr bwMode="auto">
          <a:xfrm>
            <a:off x="539552" y="620688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2045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2865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=""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68199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73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9809995"/>
              </p:ext>
            </p:extLst>
          </p:nvPr>
        </p:nvGraphicFramePr>
        <p:xfrm>
          <a:off x="457200" y="2132856"/>
          <a:ext cx="82296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143147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889620"/>
              </p:ext>
            </p:extLst>
          </p:nvPr>
        </p:nvGraphicFramePr>
        <p:xfrm>
          <a:off x="457200" y="2276872"/>
          <a:ext cx="8229600" cy="407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6588" y="12293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41" y="18740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0099" y="5918293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90705"/>
              </p:ext>
            </p:extLst>
          </p:nvPr>
        </p:nvGraphicFramePr>
        <p:xfrm>
          <a:off x="415391" y="2298956"/>
          <a:ext cx="8207350" cy="3336783"/>
        </p:xfrm>
        <a:graphic>
          <a:graphicData uri="http://schemas.openxmlformats.org/drawingml/2006/table">
            <a:tbl>
              <a:tblPr/>
              <a:tblGrid>
                <a:gridCol w="938383"/>
                <a:gridCol w="2661087"/>
                <a:gridCol w="938383"/>
                <a:gridCol w="938383"/>
                <a:gridCol w="938383"/>
                <a:gridCol w="938383"/>
                <a:gridCol w="854348"/>
              </a:tblGrid>
              <a:tr h="32977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17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0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75.176.865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62.963.080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5.498.851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10" y="6535609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963" y="129002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1558" y="1860763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97050"/>
              </p:ext>
            </p:extLst>
          </p:nvPr>
        </p:nvGraphicFramePr>
        <p:xfrm>
          <a:off x="401561" y="2147878"/>
          <a:ext cx="8198200" cy="4309553"/>
        </p:xfrm>
        <a:graphic>
          <a:graphicData uri="http://schemas.openxmlformats.org/drawingml/2006/table">
            <a:tbl>
              <a:tblPr/>
              <a:tblGrid>
                <a:gridCol w="888083"/>
                <a:gridCol w="328060"/>
                <a:gridCol w="328060"/>
                <a:gridCol w="2306367"/>
                <a:gridCol w="888083"/>
                <a:gridCol w="888083"/>
                <a:gridCol w="888083"/>
                <a:gridCol w="888083"/>
                <a:gridCol w="795298"/>
              </a:tblGrid>
              <a:tr h="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15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75.176.865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62.963.080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5.498.851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82.011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866.398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194.082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875.589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875.589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4.109.713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457</Words>
  <Application>Microsoft Office PowerPoint</Application>
  <PresentationFormat>Presentación en pantalla (4:3)</PresentationFormat>
  <Paragraphs>274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04: CONTRALORÍA GENERAL DE LA REPÚBLICA</vt:lpstr>
      <vt:lpstr>EJECUCIÓN ACUMULADA DE GASTOS A OCTUBRE DE 2021  PARTIDA 04 CONTRALORÍA GENERAL DE LA REPÚBLICA</vt:lpstr>
      <vt:lpstr>EJECUCIÓN ACUMULADA DE GASTOS A OCTUBRE DE 2021  PARTIDA 04 CONTRALORÍA GENERAL DE LA REPÚBLICA</vt:lpstr>
      <vt:lpstr>EJECUCION ACUMULADA DE GASTOS A OCTUBRE DE 2021  PARTIDA 04 CONTRALORÍA GENERAL DE LA REPÚBLICA</vt:lpstr>
      <vt:lpstr>EJECUCIÓN ACUMULADA DE GASTOS A OCTUBRE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289</cp:revision>
  <cp:lastPrinted>2019-10-18T21:20:26Z</cp:lastPrinted>
  <dcterms:created xsi:type="dcterms:W3CDTF">2016-06-23T13:38:47Z</dcterms:created>
  <dcterms:modified xsi:type="dcterms:W3CDTF">2022-01-08T23:48:24Z</dcterms:modified>
</cp:coreProperties>
</file>