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5.6872547589162464E-2"/>
          <c:y val="0.12544734982165101"/>
          <c:w val="0.91837955336375343"/>
          <c:h val="0.70166051289809406"/>
        </c:manualLayout>
      </c:layout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657850065243352E-2"/>
                  <c:y val="-3.5915631123728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22222222222224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777817698109249E-2"/>
                  <c:y val="-2.0028507470801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666717412850739E-2"/>
                  <c:y val="-3.87911981411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05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00000000000001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277777777777788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5839517669293535E-2"/>
                  <c:y val="-2.4902374913425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444444444444454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03'!$D$21:$M$21</c:f>
              <c:numCache>
                <c:formatCode>0.0%</c:formatCode>
                <c:ptCount val="10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  <c:pt idx="5">
                  <c:v>0.4953749606912321</c:v>
                </c:pt>
                <c:pt idx="6">
                  <c:v>0.5697668634406311</c:v>
                </c:pt>
                <c:pt idx="7">
                  <c:v>0.64992070329832208</c:v>
                </c:pt>
                <c:pt idx="8">
                  <c:v>0.74706572713431363</c:v>
                </c:pt>
                <c:pt idx="9">
                  <c:v>0.82373477630981917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5863960"/>
        <c:axId val="535862392"/>
      </c:lineChart>
      <c:catAx>
        <c:axId val="53586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5862392"/>
        <c:crosses val="autoZero"/>
        <c:auto val="1"/>
        <c:lblAlgn val="ctr"/>
        <c:lblOffset val="100"/>
        <c:noMultiLvlLbl val="0"/>
      </c:catAx>
      <c:valAx>
        <c:axId val="53586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5863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03'!$D$27:$M$27</c:f>
              <c:numCache>
                <c:formatCode>0.0%</c:formatCode>
                <c:ptCount val="10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  <c:pt idx="5">
                  <c:v>9.2685884148705794E-2</c:v>
                </c:pt>
                <c:pt idx="6">
                  <c:v>7.4391902749398997E-2</c:v>
                </c:pt>
                <c:pt idx="7">
                  <c:v>7.9429943371157608E-2</c:v>
                </c:pt>
                <c:pt idx="8">
                  <c:v>9.7145023835991579E-2</c:v>
                </c:pt>
                <c:pt idx="9">
                  <c:v>7.6669049175505571E-2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892184"/>
        <c:axId val="535893360"/>
      </c:barChart>
      <c:catAx>
        <c:axId val="535892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5893360"/>
        <c:crosses val="autoZero"/>
        <c:auto val="1"/>
        <c:lblAlgn val="ctr"/>
        <c:lblOffset val="100"/>
        <c:noMultiLvlLbl val="0"/>
      </c:catAx>
      <c:valAx>
        <c:axId val="53589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5892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43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57200" y="47400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50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noviembre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19" y="19848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9" y="62149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4" y="1393768"/>
            <a:ext cx="82355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05859"/>
              </p:ext>
            </p:extLst>
          </p:nvPr>
        </p:nvGraphicFramePr>
        <p:xfrm>
          <a:off x="405019" y="2367300"/>
          <a:ext cx="8238921" cy="3653986"/>
        </p:xfrm>
        <a:graphic>
          <a:graphicData uri="http://schemas.openxmlformats.org/drawingml/2006/table">
            <a:tbl>
              <a:tblPr/>
              <a:tblGrid>
                <a:gridCol w="313739"/>
                <a:gridCol w="300667"/>
                <a:gridCol w="303935"/>
                <a:gridCol w="2614492"/>
                <a:gridCol w="784348"/>
                <a:gridCol w="784348"/>
                <a:gridCol w="784348"/>
                <a:gridCol w="784348"/>
                <a:gridCol w="784348"/>
                <a:gridCol w="784348"/>
              </a:tblGrid>
              <a:tr h="300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28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2.870.057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2.201.740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-11.976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969.729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356.578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750.903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395.316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153.548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3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90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802" y="14914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61943"/>
              </p:ext>
            </p:extLst>
          </p:nvPr>
        </p:nvGraphicFramePr>
        <p:xfrm>
          <a:off x="457200" y="2564903"/>
          <a:ext cx="8194003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48" y="167992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136989"/>
              </p:ext>
            </p:extLst>
          </p:nvPr>
        </p:nvGraphicFramePr>
        <p:xfrm>
          <a:off x="373648" y="2708920"/>
          <a:ext cx="821079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4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5314094"/>
              </p:ext>
            </p:extLst>
          </p:nvPr>
        </p:nvGraphicFramePr>
        <p:xfrm>
          <a:off x="454024" y="2204864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9420" y="13606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0" y="196889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422" y="59270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19782"/>
              </p:ext>
            </p:extLst>
          </p:nvPr>
        </p:nvGraphicFramePr>
        <p:xfrm>
          <a:off x="389422" y="2274098"/>
          <a:ext cx="8210794" cy="3531165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8"/>
                <a:gridCol w="856168"/>
                <a:gridCol w="856168"/>
                <a:gridCol w="856168"/>
                <a:gridCol w="856168"/>
                <a:gridCol w="856168"/>
              </a:tblGrid>
              <a:tr h="390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1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570.016.773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469.542.639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432.893.486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-1.745.198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388.594.053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53.433.121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4.041.138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14.948.313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613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9668" y="245862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936163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208790"/>
              </p:ext>
            </p:extLst>
          </p:nvPr>
        </p:nvGraphicFramePr>
        <p:xfrm>
          <a:off x="433141" y="2754689"/>
          <a:ext cx="8210796" cy="2546518"/>
        </p:xfrm>
        <a:graphic>
          <a:graphicData uri="http://schemas.openxmlformats.org/drawingml/2006/table">
            <a:tbl>
              <a:tblPr/>
              <a:tblGrid>
                <a:gridCol w="271859"/>
                <a:gridCol w="349534"/>
                <a:gridCol w="2589136"/>
                <a:gridCol w="883542"/>
                <a:gridCol w="880306"/>
                <a:gridCol w="802633"/>
                <a:gridCol w="880306"/>
                <a:gridCol w="776740"/>
                <a:gridCol w="776740"/>
              </a:tblGrid>
              <a:tr h="586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414.447.583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-1.711.860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372.453.747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393.303.675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353.329.220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21.143.908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19.124.527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152.699.133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94.887.152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2.870.057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2.201.740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115" y="298438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438" y="5661248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2438" y="1991746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112684"/>
              </p:ext>
            </p:extLst>
          </p:nvPr>
        </p:nvGraphicFramePr>
        <p:xfrm>
          <a:off x="422437" y="3272417"/>
          <a:ext cx="8147249" cy="2105883"/>
        </p:xfrm>
        <a:graphic>
          <a:graphicData uri="http://schemas.openxmlformats.org/drawingml/2006/table">
            <a:tbl>
              <a:tblPr/>
              <a:tblGrid>
                <a:gridCol w="319892"/>
                <a:gridCol w="306564"/>
                <a:gridCol w="309895"/>
                <a:gridCol w="2412518"/>
                <a:gridCol w="799730"/>
                <a:gridCol w="799730"/>
                <a:gridCol w="799730"/>
                <a:gridCol w="799730"/>
                <a:gridCol w="799730"/>
                <a:gridCol w="799730"/>
              </a:tblGrid>
              <a:tr h="355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85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042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353.329.220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3099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353.329.220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2112" y="271101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2112" y="54280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1010" y="1641809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79845"/>
              </p:ext>
            </p:extLst>
          </p:nvPr>
        </p:nvGraphicFramePr>
        <p:xfrm>
          <a:off x="491008" y="3140967"/>
          <a:ext cx="8147251" cy="1770939"/>
        </p:xfrm>
        <a:graphic>
          <a:graphicData uri="http://schemas.openxmlformats.org/drawingml/2006/table">
            <a:tbl>
              <a:tblPr/>
              <a:tblGrid>
                <a:gridCol w="349949"/>
                <a:gridCol w="335368"/>
                <a:gridCol w="339014"/>
                <a:gridCol w="2045014"/>
                <a:gridCol w="874873"/>
                <a:gridCol w="889453"/>
                <a:gridCol w="907680"/>
                <a:gridCol w="889453"/>
                <a:gridCol w="641574"/>
                <a:gridCol w="874873"/>
              </a:tblGrid>
              <a:tr h="416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0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612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19.124.527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75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19.124.527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9562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633325"/>
            <a:ext cx="7282120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397321"/>
            <a:ext cx="8215092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49250"/>
              </p:ext>
            </p:extLst>
          </p:nvPr>
        </p:nvGraphicFramePr>
        <p:xfrm>
          <a:off x="428846" y="2152269"/>
          <a:ext cx="8215091" cy="4416405"/>
        </p:xfrm>
        <a:graphic>
          <a:graphicData uri="http://schemas.openxmlformats.org/drawingml/2006/table">
            <a:tbl>
              <a:tblPr/>
              <a:tblGrid>
                <a:gridCol w="298619"/>
                <a:gridCol w="286175"/>
                <a:gridCol w="289285"/>
                <a:gridCol w="2625346"/>
                <a:gridCol w="746543"/>
                <a:gridCol w="846082"/>
                <a:gridCol w="796313"/>
                <a:gridCol w="808756"/>
                <a:gridCol w="771429"/>
                <a:gridCol w="746543"/>
              </a:tblGrid>
              <a:tr h="142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76" marR="8776" marT="8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6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76" marR="8776" marT="87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43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152.699.133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94.887.152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17.358.706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15.170.577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53.076.543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3.290.235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44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894.755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38.387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45.420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205.676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605.272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14.948.313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14.895.931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52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76" marR="8776" marT="87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1168</Words>
  <Application>Microsoft Office PowerPoint</Application>
  <PresentationFormat>Presentación en pantalla (4:3)</PresentationFormat>
  <Paragraphs>675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Verdana</vt:lpstr>
      <vt:lpstr>1_Tema de Office</vt:lpstr>
      <vt:lpstr>Tema de Office</vt:lpstr>
      <vt:lpstr>EJECUCIÓN ACUMULADA DE GASTOS PRESUPUESTARIOS AL MES DE OCTUBRE DE 2021 PARTIDA 03: PODER JUDICIAL</vt:lpstr>
      <vt:lpstr>EJECUCIÓN PRESUPUESTARIA DE GASTOS ACUMULADA A OCTUBRE DE 2021 PARTIDA 03 PODER JUDICIAL</vt:lpstr>
      <vt:lpstr>EJECUCIÓN DE GASTOS A OCTUBRE DE 2021  PARTIDA 03 PODER JUDICIAL</vt:lpstr>
      <vt:lpstr>EJECUCIÓN DE GASTOS A OCTUBRE DE 2021  PARTIDA 03 PODER JUDICIAL</vt:lpstr>
      <vt:lpstr>EJECUCIÓN ACUMULADA DE GASTOS A OCTUBRE DE 2021  PARTIDA 03 PODER JUDICIAL</vt:lpstr>
      <vt:lpstr>EJECUCIÓN ACUMULADA DE GASTOS A OCTUBRE DE 2021  PARTIDA 03 PODER JUDICIAL  RESUMEN POR CAPÍTULOS</vt:lpstr>
      <vt:lpstr>EJECUCIÓN ACUMULADA DE GASTOS A OCTUBRE DE 2021  PARTIDA 03. CAPÍTULO 01. PROGRAMA 01: PODER JUDICIAL</vt:lpstr>
      <vt:lpstr>EJECUCIÓN ACUMULADA DE GASTOS A OCTUBRE DE 2021  PARTIDA 03. CAPÍTULO 01. PROGRAMA 02: UNIDAD DE APOYO A TRIBUNALES</vt:lpstr>
      <vt:lpstr>EJECUCIÓN ACUMULADA DE GASTOS A OCTUBRE DE 2021  PARTIDA 03. CAPÍTULO 03. PROGRAMA 01: CORPORACIÓN ADMINISTRATIVA DEL PODER JUDICIAL</vt:lpstr>
      <vt:lpstr>EJECUCIÓN ACUMULADA DE GASTOS A OCTUBRE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295</cp:revision>
  <cp:lastPrinted>2020-09-07T04:49:41Z</cp:lastPrinted>
  <dcterms:created xsi:type="dcterms:W3CDTF">2016-06-23T13:38:47Z</dcterms:created>
  <dcterms:modified xsi:type="dcterms:W3CDTF">2022-01-08T23:31:18Z</dcterms:modified>
</cp:coreProperties>
</file>