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333C1114-A060-465F-A10B-C5AD343629B5}">
          <p14:sldIdLst>
            <p14:sldId id="256"/>
            <p14:sldId id="308"/>
            <p14:sldId id="300"/>
            <p14:sldId id="307"/>
            <p14:sldId id="264"/>
            <p14:sldId id="263"/>
            <p14:sldId id="281"/>
            <p14:sldId id="282"/>
            <p14:sldId id="302"/>
            <p14:sldId id="306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2-400A-9CC2-F384E34CEB20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62-400A-9CC2-F384E34CEB20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662-400A-9CC2-F384E34CEB20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62-400A-9CC2-F384E34CEB20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662-400A-9CC2-F384E34CEB20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662-400A-9CC2-F384E34CEB20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662-400A-9CC2-F384E34CEB20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662-400A-9CC2-F384E34CEB20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662-400A-9CC2-F384E34CEB20}"/>
                </c:ext>
              </c:extLst>
            </c:dLbl>
            <c:dLbl>
              <c:idx val="7"/>
              <c:layout>
                <c:manualLayout>
                  <c:x val="6.68984407922452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662-400A-9CC2-F384E34CEB20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662-400A-9CC2-F384E34CEB20}"/>
                </c:ext>
              </c:extLst>
            </c:dLbl>
            <c:dLbl>
              <c:idx val="9"/>
              <c:layout>
                <c:manualLayout>
                  <c:x val="4.4598960528164071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662-400A-9CC2-F384E34CEB2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662-400A-9CC2-F384E34CE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02'!$D$24:$M$24</c:f>
              <c:numCache>
                <c:formatCode>0.0%</c:formatCode>
                <c:ptCount val="10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  <c:pt idx="7">
                  <c:v>7.1999372255179481E-2</c:v>
                </c:pt>
                <c:pt idx="8">
                  <c:v>9.3630703039186164E-2</c:v>
                </c:pt>
                <c:pt idx="9">
                  <c:v>6.9128003543963271E-2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62-400A-9CC2-F384E34CEB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D5-44AD-AD68-6F83DF0913FA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D5-44AD-AD68-6F83DF0913FA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4D5-44AD-AD68-6F83DF0913FA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4D5-44AD-AD68-6F83DF0913FA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4D5-44AD-AD68-6F83DF0913FA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4D5-44AD-AD68-6F83DF0913FA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4D5-44AD-AD68-6F83DF0913FA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4D5-44AD-AD68-6F83DF0913FA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4D5-44AD-AD68-6F83DF0913FA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4D5-44AD-AD68-6F83DF0913FA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4D5-44AD-AD68-6F83DF0913FA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4D5-44AD-AD68-6F83DF0913FA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D5-44AD-AD68-6F83DF0913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02'!$D$18:$M$18</c:f>
              <c:numCache>
                <c:formatCode>0.0%</c:formatCode>
                <c:ptCount val="10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  <c:pt idx="7">
                  <c:v>0.60146992718684511</c:v>
                </c:pt>
                <c:pt idx="8">
                  <c:v>0.6951006302260313</c:v>
                </c:pt>
                <c:pt idx="9">
                  <c:v>0.76422863376999461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4D5-44AD-AD68-6F83DF091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94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049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5792B116-9984-4A0D-A9FD-4888B8C4DA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-1245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4A6815-E870-48DC-BC6A-61EF6A6399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5576" y="3326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F02F75-59C4-44D0-AAEE-D459D68E2C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0375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6E396756-53CC-457B-B878-0CBF08C622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3528" y="14947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63284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419" y="1121142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51432" y="2026975"/>
            <a:ext cx="7936109" cy="246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115EE5-E4C8-414A-BE25-94DFFCF10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69401"/>
              </p:ext>
            </p:extLst>
          </p:nvPr>
        </p:nvGraphicFramePr>
        <p:xfrm>
          <a:off x="533419" y="2341902"/>
          <a:ext cx="7886700" cy="1702291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03965900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330287854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764501266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00315709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64445868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94735761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8107069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990394932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67096240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288334797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087007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72238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9883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6226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76420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446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758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72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0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0893" y="1174369"/>
            <a:ext cx="78996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33951" y="1808225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91403AD-EED8-4DD4-9CD5-11085D14E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15573"/>
              </p:ext>
            </p:extLst>
          </p:nvPr>
        </p:nvGraphicFramePr>
        <p:xfrm>
          <a:off x="550892" y="2124720"/>
          <a:ext cx="7899675" cy="1304278"/>
        </p:xfrm>
        <a:graphic>
          <a:graphicData uri="http://schemas.openxmlformats.org/drawingml/2006/table">
            <a:tbl>
              <a:tblPr/>
              <a:tblGrid>
                <a:gridCol w="286948">
                  <a:extLst>
                    <a:ext uri="{9D8B030D-6E8A-4147-A177-3AD203B41FA5}">
                      <a16:colId xmlns:a16="http://schemas.microsoft.com/office/drawing/2014/main" val="2352212993"/>
                    </a:ext>
                  </a:extLst>
                </a:gridCol>
                <a:gridCol w="286948">
                  <a:extLst>
                    <a:ext uri="{9D8B030D-6E8A-4147-A177-3AD203B41FA5}">
                      <a16:colId xmlns:a16="http://schemas.microsoft.com/office/drawing/2014/main" val="2909677775"/>
                    </a:ext>
                  </a:extLst>
                </a:gridCol>
                <a:gridCol w="286948">
                  <a:extLst>
                    <a:ext uri="{9D8B030D-6E8A-4147-A177-3AD203B41FA5}">
                      <a16:colId xmlns:a16="http://schemas.microsoft.com/office/drawing/2014/main" val="3013543851"/>
                    </a:ext>
                  </a:extLst>
                </a:gridCol>
                <a:gridCol w="2573924">
                  <a:extLst>
                    <a:ext uri="{9D8B030D-6E8A-4147-A177-3AD203B41FA5}">
                      <a16:colId xmlns:a16="http://schemas.microsoft.com/office/drawing/2014/main" val="2198297702"/>
                    </a:ext>
                  </a:extLst>
                </a:gridCol>
                <a:gridCol w="769020">
                  <a:extLst>
                    <a:ext uri="{9D8B030D-6E8A-4147-A177-3AD203B41FA5}">
                      <a16:colId xmlns:a16="http://schemas.microsoft.com/office/drawing/2014/main" val="2513053545"/>
                    </a:ext>
                  </a:extLst>
                </a:gridCol>
                <a:gridCol w="769020">
                  <a:extLst>
                    <a:ext uri="{9D8B030D-6E8A-4147-A177-3AD203B41FA5}">
                      <a16:colId xmlns:a16="http://schemas.microsoft.com/office/drawing/2014/main" val="465171036"/>
                    </a:ext>
                  </a:extLst>
                </a:gridCol>
                <a:gridCol w="769020">
                  <a:extLst>
                    <a:ext uri="{9D8B030D-6E8A-4147-A177-3AD203B41FA5}">
                      <a16:colId xmlns:a16="http://schemas.microsoft.com/office/drawing/2014/main" val="1463624413"/>
                    </a:ext>
                  </a:extLst>
                </a:gridCol>
                <a:gridCol w="769020">
                  <a:extLst>
                    <a:ext uri="{9D8B030D-6E8A-4147-A177-3AD203B41FA5}">
                      <a16:colId xmlns:a16="http://schemas.microsoft.com/office/drawing/2014/main" val="3203017190"/>
                    </a:ext>
                  </a:extLst>
                </a:gridCol>
                <a:gridCol w="700153">
                  <a:extLst>
                    <a:ext uri="{9D8B030D-6E8A-4147-A177-3AD203B41FA5}">
                      <a16:colId xmlns:a16="http://schemas.microsoft.com/office/drawing/2014/main" val="2598514565"/>
                    </a:ext>
                  </a:extLst>
                </a:gridCol>
                <a:gridCol w="688674">
                  <a:extLst>
                    <a:ext uri="{9D8B030D-6E8A-4147-A177-3AD203B41FA5}">
                      <a16:colId xmlns:a16="http://schemas.microsoft.com/office/drawing/2014/main" val="1242380239"/>
                    </a:ext>
                  </a:extLst>
                </a:gridCol>
              </a:tblGrid>
              <a:tr h="1391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854064"/>
                  </a:ext>
                </a:extLst>
              </a:tr>
              <a:tr h="4260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946504"/>
                  </a:ext>
                </a:extLst>
              </a:tr>
              <a:tr h="182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48865"/>
                  </a:ext>
                </a:extLst>
              </a:tr>
              <a:tr h="139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631.542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065117"/>
                  </a:ext>
                </a:extLst>
              </a:tr>
              <a:tr h="139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063644"/>
                  </a:ext>
                </a:extLst>
              </a:tr>
              <a:tr h="139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819915"/>
                  </a:ext>
                </a:extLst>
              </a:tr>
              <a:tr h="139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2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1169730"/>
            <a:ext cx="805258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98792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166567"/>
              </p:ext>
            </p:extLst>
          </p:nvPr>
        </p:nvGraphicFramePr>
        <p:xfrm>
          <a:off x="539552" y="2348880"/>
          <a:ext cx="7776864" cy="364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999" y="1125554"/>
            <a:ext cx="7989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056401"/>
              </p:ext>
            </p:extLst>
          </p:nvPr>
        </p:nvGraphicFramePr>
        <p:xfrm>
          <a:off x="518999" y="2204864"/>
          <a:ext cx="7992887" cy="3756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2744" y="1119894"/>
            <a:ext cx="78548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2744" y="1780882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9F4963-8666-4F2C-9A2A-98A0E8D3A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09593"/>
              </p:ext>
            </p:extLst>
          </p:nvPr>
        </p:nvGraphicFramePr>
        <p:xfrm>
          <a:off x="542743" y="2146007"/>
          <a:ext cx="7854838" cy="1767460"/>
        </p:xfrm>
        <a:graphic>
          <a:graphicData uri="http://schemas.openxmlformats.org/drawingml/2006/table">
            <a:tbl>
              <a:tblPr/>
              <a:tblGrid>
                <a:gridCol w="827475">
                  <a:extLst>
                    <a:ext uri="{9D8B030D-6E8A-4147-A177-3AD203B41FA5}">
                      <a16:colId xmlns:a16="http://schemas.microsoft.com/office/drawing/2014/main" val="2991645219"/>
                    </a:ext>
                  </a:extLst>
                </a:gridCol>
                <a:gridCol w="2210717">
                  <a:extLst>
                    <a:ext uri="{9D8B030D-6E8A-4147-A177-3AD203B41FA5}">
                      <a16:colId xmlns:a16="http://schemas.microsoft.com/office/drawing/2014/main" val="2729300128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2590003228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3478751997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3287294778"/>
                    </a:ext>
                  </a:extLst>
                </a:gridCol>
                <a:gridCol w="827475">
                  <a:extLst>
                    <a:ext uri="{9D8B030D-6E8A-4147-A177-3AD203B41FA5}">
                      <a16:colId xmlns:a16="http://schemas.microsoft.com/office/drawing/2014/main" val="2551666644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4009586448"/>
                    </a:ext>
                  </a:extLst>
                </a:gridCol>
                <a:gridCol w="753373">
                  <a:extLst>
                    <a:ext uri="{9D8B030D-6E8A-4147-A177-3AD203B41FA5}">
                      <a16:colId xmlns:a16="http://schemas.microsoft.com/office/drawing/2014/main" val="3821313488"/>
                    </a:ext>
                  </a:extLst>
                </a:gridCol>
              </a:tblGrid>
              <a:tr h="15887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92089"/>
                  </a:ext>
                </a:extLst>
              </a:tr>
              <a:tr h="48654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26054"/>
                  </a:ext>
                </a:extLst>
              </a:tr>
              <a:tr h="168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100.841.272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90261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58.516.388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45421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13.184.710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8.401.372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819559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89639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31.796.794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78639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49570"/>
                  </a:ext>
                </a:extLst>
              </a:tr>
              <a:tr h="158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01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1161404"/>
            <a:ext cx="80113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1635" y="1769490"/>
            <a:ext cx="8122172" cy="2717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0DB240-72C1-4BEC-8CAF-FAEC34268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607602"/>
              </p:ext>
            </p:extLst>
          </p:nvPr>
        </p:nvGraphicFramePr>
        <p:xfrm>
          <a:off x="521044" y="2132856"/>
          <a:ext cx="7998800" cy="1570204"/>
        </p:xfrm>
        <a:graphic>
          <a:graphicData uri="http://schemas.openxmlformats.org/drawingml/2006/table">
            <a:tbl>
              <a:tblPr/>
              <a:tblGrid>
                <a:gridCol w="301500">
                  <a:extLst>
                    <a:ext uri="{9D8B030D-6E8A-4147-A177-3AD203B41FA5}">
                      <a16:colId xmlns:a16="http://schemas.microsoft.com/office/drawing/2014/main" val="1658802005"/>
                    </a:ext>
                  </a:extLst>
                </a:gridCol>
                <a:gridCol w="301500">
                  <a:extLst>
                    <a:ext uri="{9D8B030D-6E8A-4147-A177-3AD203B41FA5}">
                      <a16:colId xmlns:a16="http://schemas.microsoft.com/office/drawing/2014/main" val="2742541445"/>
                    </a:ext>
                  </a:extLst>
                </a:gridCol>
                <a:gridCol w="2704458">
                  <a:extLst>
                    <a:ext uri="{9D8B030D-6E8A-4147-A177-3AD203B41FA5}">
                      <a16:colId xmlns:a16="http://schemas.microsoft.com/office/drawing/2014/main" val="2764141062"/>
                    </a:ext>
                  </a:extLst>
                </a:gridCol>
                <a:gridCol w="808020">
                  <a:extLst>
                    <a:ext uri="{9D8B030D-6E8A-4147-A177-3AD203B41FA5}">
                      <a16:colId xmlns:a16="http://schemas.microsoft.com/office/drawing/2014/main" val="1884960018"/>
                    </a:ext>
                  </a:extLst>
                </a:gridCol>
                <a:gridCol w="808020">
                  <a:extLst>
                    <a:ext uri="{9D8B030D-6E8A-4147-A177-3AD203B41FA5}">
                      <a16:colId xmlns:a16="http://schemas.microsoft.com/office/drawing/2014/main" val="2996488868"/>
                    </a:ext>
                  </a:extLst>
                </a:gridCol>
                <a:gridCol w="808020">
                  <a:extLst>
                    <a:ext uri="{9D8B030D-6E8A-4147-A177-3AD203B41FA5}">
                      <a16:colId xmlns:a16="http://schemas.microsoft.com/office/drawing/2014/main" val="2320062380"/>
                    </a:ext>
                  </a:extLst>
                </a:gridCol>
                <a:gridCol w="808020">
                  <a:extLst>
                    <a:ext uri="{9D8B030D-6E8A-4147-A177-3AD203B41FA5}">
                      <a16:colId xmlns:a16="http://schemas.microsoft.com/office/drawing/2014/main" val="227604726"/>
                    </a:ext>
                  </a:extLst>
                </a:gridCol>
                <a:gridCol w="735661">
                  <a:extLst>
                    <a:ext uri="{9D8B030D-6E8A-4147-A177-3AD203B41FA5}">
                      <a16:colId xmlns:a16="http://schemas.microsoft.com/office/drawing/2014/main" val="3296626969"/>
                    </a:ext>
                  </a:extLst>
                </a:gridCol>
                <a:gridCol w="723601">
                  <a:extLst>
                    <a:ext uri="{9D8B030D-6E8A-4147-A177-3AD203B41FA5}">
                      <a16:colId xmlns:a16="http://schemas.microsoft.com/office/drawing/2014/main" val="2151794481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47534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570772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100.841.272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1231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32.653.699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954251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56.867.584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982535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10.278.359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54047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392.900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498408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648.730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64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060" y="1090388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76150" y="1727415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53912E-4985-4A93-ADA5-93CED3F99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230520"/>
              </p:ext>
            </p:extLst>
          </p:nvPr>
        </p:nvGraphicFramePr>
        <p:xfrm>
          <a:off x="559060" y="2028855"/>
          <a:ext cx="7920880" cy="4299972"/>
        </p:xfrm>
        <a:graphic>
          <a:graphicData uri="http://schemas.openxmlformats.org/drawingml/2006/table">
            <a:tbl>
              <a:tblPr/>
              <a:tblGrid>
                <a:gridCol w="287719">
                  <a:extLst>
                    <a:ext uri="{9D8B030D-6E8A-4147-A177-3AD203B41FA5}">
                      <a16:colId xmlns:a16="http://schemas.microsoft.com/office/drawing/2014/main" val="2968358264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2932973810"/>
                    </a:ext>
                  </a:extLst>
                </a:gridCol>
                <a:gridCol w="287719">
                  <a:extLst>
                    <a:ext uri="{9D8B030D-6E8A-4147-A177-3AD203B41FA5}">
                      <a16:colId xmlns:a16="http://schemas.microsoft.com/office/drawing/2014/main" val="1977960138"/>
                    </a:ext>
                  </a:extLst>
                </a:gridCol>
                <a:gridCol w="2580832">
                  <a:extLst>
                    <a:ext uri="{9D8B030D-6E8A-4147-A177-3AD203B41FA5}">
                      <a16:colId xmlns:a16="http://schemas.microsoft.com/office/drawing/2014/main" val="576596406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3662414781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551032989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1712269272"/>
                    </a:ext>
                  </a:extLst>
                </a:gridCol>
                <a:gridCol w="771084">
                  <a:extLst>
                    <a:ext uri="{9D8B030D-6E8A-4147-A177-3AD203B41FA5}">
                      <a16:colId xmlns:a16="http://schemas.microsoft.com/office/drawing/2014/main" val="2034717888"/>
                    </a:ext>
                  </a:extLst>
                </a:gridCol>
                <a:gridCol w="702032">
                  <a:extLst>
                    <a:ext uri="{9D8B030D-6E8A-4147-A177-3AD203B41FA5}">
                      <a16:colId xmlns:a16="http://schemas.microsoft.com/office/drawing/2014/main" val="4214527580"/>
                    </a:ext>
                  </a:extLst>
                </a:gridCol>
                <a:gridCol w="690523">
                  <a:extLst>
                    <a:ext uri="{9D8B030D-6E8A-4147-A177-3AD203B41FA5}">
                      <a16:colId xmlns:a16="http://schemas.microsoft.com/office/drawing/2014/main" val="2780019710"/>
                    </a:ext>
                  </a:extLst>
                </a:gridCol>
              </a:tblGrid>
              <a:tr h="1370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316079"/>
                  </a:ext>
                </a:extLst>
              </a:tr>
              <a:tr h="4197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065406"/>
                  </a:ext>
                </a:extLst>
              </a:tr>
              <a:tr h="1798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32.653.699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45449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18.267.302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633708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3.687.375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81985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145908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53083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86461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9.976.511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065485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446.122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60023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446.122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459786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9.459.715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55427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4.546.201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661941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900.572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349411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2.093.571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10830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503.149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5227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374.928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575730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7340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1.030.286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1589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115138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9480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321.697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7409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12453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3410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56226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179405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25674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15488"/>
                  </a:ext>
                </a:extLst>
              </a:tr>
              <a:tr h="137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715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8370" y="112597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2" y="1755183"/>
            <a:ext cx="8007741" cy="2597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DAA0EF2-B8D6-4A66-8F28-E5A99E0AC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631343"/>
              </p:ext>
            </p:extLst>
          </p:nvPr>
        </p:nvGraphicFramePr>
        <p:xfrm>
          <a:off x="499851" y="2085033"/>
          <a:ext cx="7996961" cy="3628117"/>
        </p:xfrm>
        <a:graphic>
          <a:graphicData uri="http://schemas.openxmlformats.org/drawingml/2006/table">
            <a:tbl>
              <a:tblPr/>
              <a:tblGrid>
                <a:gridCol w="290482">
                  <a:extLst>
                    <a:ext uri="{9D8B030D-6E8A-4147-A177-3AD203B41FA5}">
                      <a16:colId xmlns:a16="http://schemas.microsoft.com/office/drawing/2014/main" val="588620493"/>
                    </a:ext>
                  </a:extLst>
                </a:gridCol>
                <a:gridCol w="290482">
                  <a:extLst>
                    <a:ext uri="{9D8B030D-6E8A-4147-A177-3AD203B41FA5}">
                      <a16:colId xmlns:a16="http://schemas.microsoft.com/office/drawing/2014/main" val="3107866777"/>
                    </a:ext>
                  </a:extLst>
                </a:gridCol>
                <a:gridCol w="290482">
                  <a:extLst>
                    <a:ext uri="{9D8B030D-6E8A-4147-A177-3AD203B41FA5}">
                      <a16:colId xmlns:a16="http://schemas.microsoft.com/office/drawing/2014/main" val="125906387"/>
                    </a:ext>
                  </a:extLst>
                </a:gridCol>
                <a:gridCol w="2605621">
                  <a:extLst>
                    <a:ext uri="{9D8B030D-6E8A-4147-A177-3AD203B41FA5}">
                      <a16:colId xmlns:a16="http://schemas.microsoft.com/office/drawing/2014/main" val="1902903080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2277535029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3548981713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3413338250"/>
                    </a:ext>
                  </a:extLst>
                </a:gridCol>
                <a:gridCol w="778491">
                  <a:extLst>
                    <a:ext uri="{9D8B030D-6E8A-4147-A177-3AD203B41FA5}">
                      <a16:colId xmlns:a16="http://schemas.microsoft.com/office/drawing/2014/main" val="3121248499"/>
                    </a:ext>
                  </a:extLst>
                </a:gridCol>
                <a:gridCol w="708775">
                  <a:extLst>
                    <a:ext uri="{9D8B030D-6E8A-4147-A177-3AD203B41FA5}">
                      <a16:colId xmlns:a16="http://schemas.microsoft.com/office/drawing/2014/main" val="2107882693"/>
                    </a:ext>
                  </a:extLst>
                </a:gridCol>
                <a:gridCol w="697155">
                  <a:extLst>
                    <a:ext uri="{9D8B030D-6E8A-4147-A177-3AD203B41FA5}">
                      <a16:colId xmlns:a16="http://schemas.microsoft.com/office/drawing/2014/main" val="119216028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16664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8822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56.867.584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730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30.158.361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723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3.839.954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0098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723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8071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21.812.173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5635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21.737.952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564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8.419.466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4959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1.498.749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996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7.526.056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707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4147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9308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458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4127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017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290.546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7508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135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01344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8942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231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1108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33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084" y="113987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50084" y="1778920"/>
            <a:ext cx="7958808" cy="2580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6DE1D6-1C40-4E14-858F-7D8466346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20323"/>
              </p:ext>
            </p:extLst>
          </p:nvPr>
        </p:nvGraphicFramePr>
        <p:xfrm>
          <a:off x="550084" y="2084905"/>
          <a:ext cx="7958808" cy="3042132"/>
        </p:xfrm>
        <a:graphic>
          <a:graphicData uri="http://schemas.openxmlformats.org/drawingml/2006/table">
            <a:tbl>
              <a:tblPr/>
              <a:tblGrid>
                <a:gridCol w="289097">
                  <a:extLst>
                    <a:ext uri="{9D8B030D-6E8A-4147-A177-3AD203B41FA5}">
                      <a16:colId xmlns:a16="http://schemas.microsoft.com/office/drawing/2014/main" val="39467025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1718279270"/>
                    </a:ext>
                  </a:extLst>
                </a:gridCol>
                <a:gridCol w="289097">
                  <a:extLst>
                    <a:ext uri="{9D8B030D-6E8A-4147-A177-3AD203B41FA5}">
                      <a16:colId xmlns:a16="http://schemas.microsoft.com/office/drawing/2014/main" val="3823961633"/>
                    </a:ext>
                  </a:extLst>
                </a:gridCol>
                <a:gridCol w="2593190">
                  <a:extLst>
                    <a:ext uri="{9D8B030D-6E8A-4147-A177-3AD203B41FA5}">
                      <a16:colId xmlns:a16="http://schemas.microsoft.com/office/drawing/2014/main" val="295700514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2900164527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1810204311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521259244"/>
                    </a:ext>
                  </a:extLst>
                </a:gridCol>
                <a:gridCol w="774776">
                  <a:extLst>
                    <a:ext uri="{9D8B030D-6E8A-4147-A177-3AD203B41FA5}">
                      <a16:colId xmlns:a16="http://schemas.microsoft.com/office/drawing/2014/main" val="3824140585"/>
                    </a:ext>
                  </a:extLst>
                </a:gridCol>
                <a:gridCol w="705394">
                  <a:extLst>
                    <a:ext uri="{9D8B030D-6E8A-4147-A177-3AD203B41FA5}">
                      <a16:colId xmlns:a16="http://schemas.microsoft.com/office/drawing/2014/main" val="737435724"/>
                    </a:ext>
                  </a:extLst>
                </a:gridCol>
                <a:gridCol w="693829">
                  <a:extLst>
                    <a:ext uri="{9D8B030D-6E8A-4147-A177-3AD203B41FA5}">
                      <a16:colId xmlns:a16="http://schemas.microsoft.com/office/drawing/2014/main" val="574489377"/>
                    </a:ext>
                  </a:extLst>
                </a:gridCol>
              </a:tblGrid>
              <a:tr h="142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40215"/>
                  </a:ext>
                </a:extLst>
              </a:tr>
              <a:tr h="435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269730"/>
                  </a:ext>
                </a:extLst>
              </a:tr>
              <a:tr h="186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10.278.359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75555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9.079.528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55649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846.157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33215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826039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40708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10993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003854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122945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74234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970287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937322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342132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50378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287.240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62885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99449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78410"/>
                  </a:ext>
                </a:extLst>
              </a:tr>
              <a:tr h="142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358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4310</TotalTime>
  <Words>1935</Words>
  <Application>Microsoft Office PowerPoint</Application>
  <PresentationFormat>Presentación en pantalla (4:3)</PresentationFormat>
  <Paragraphs>1070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Verdana</vt:lpstr>
      <vt:lpstr>Tema de Office</vt:lpstr>
      <vt:lpstr>EJECUCIÓN ACUMULADA DE GASTOS PRESUPUESTARIOS  AL MES DE OCTUBRE DE 2021 PARTIDA 02: CONGRESO NACIONAL</vt:lpstr>
      <vt:lpstr>DISTRIBUCIÓN POR SUBTÍTULO DE GASTO Y CÁPITULO  PARTIDA 02 CONGRESO NACIONAL</vt:lpstr>
      <vt:lpstr>COMPORTAMIENTO DE LA EJECUCIÓN MENSUAL DE GASTOS A OCTUBRE DE 2021 PARTIDA 02 CONGRESO NACIONAL</vt:lpstr>
      <vt:lpstr>COMPORTAMIENTO DE LA EJECUCIÓN ACUMULADA DE GASTOS A OCTUBRE DE 2021 PARTIDA 02 CONGRESO NACIONAL</vt:lpstr>
      <vt:lpstr>EJECUCIÓN ACUMULADA DE GASTOS A OCTUBRE DE 2021 PARTIDA 02 CONGRESO NACIONAL</vt:lpstr>
      <vt:lpstr>EJECUCIÓN ACUMULADA DE GASTOS A OCTUBRE DE 2021 PARTIDA 02 RESUMEN POR CAPÍTULOS</vt:lpstr>
      <vt:lpstr>EJECUCIÓN ACUMULADA DE GASTOS A OCTUBRE DE 2021 PARTIDA 02. CAPÍTULO 01. PROGRAMA 01: SENADO</vt:lpstr>
      <vt:lpstr>EJECUCIÓN ACUMULADA DE GASTOS A OCTUBRE DE 2021 PARTIDA 02. CAPÍTULO 02. PROGRAMA 01: CAMARA DE DIPUTADOS</vt:lpstr>
      <vt:lpstr>EJECUCIÓN ACUMULADA DE GASTOS A OCTUBRE DE 2021 PARTIDA 02. CAPÍTULO 03. PROGRAMA 01: BIBLIOTECA DEL CONGRESO NACIONAL</vt:lpstr>
      <vt:lpstr>EJECUCIÓN ACUMULADA DE GASTOS A OCTUBRE DE 2021 PARTIDA 02. CAPÍTULO 04. PROGRAMA 01: CONSEJO RESOLUTIVO DE ASIGNACIONES PARLAMENTARIAS</vt:lpstr>
      <vt:lpstr>EJECUCIÓN ACUMULADA DE GASTOS A OCTUBRE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303</cp:revision>
  <cp:lastPrinted>2019-11-05T12:34:56Z</cp:lastPrinted>
  <dcterms:created xsi:type="dcterms:W3CDTF">2016-06-23T13:38:47Z</dcterms:created>
  <dcterms:modified xsi:type="dcterms:W3CDTF">2021-12-29T12:04:19Z</dcterms:modified>
</cp:coreProperties>
</file>