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73" d="100"/>
          <a:sy n="73" d="100"/>
        </p:scale>
        <p:origin x="1686" y="6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2021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83568" y="1988840"/>
            <a:ext cx="78488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900" y="1134495"/>
            <a:ext cx="807506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6" y="1724113"/>
            <a:ext cx="8070645" cy="274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C2ED71-D530-475A-9FA7-91500E092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499150"/>
              </p:ext>
            </p:extLst>
          </p:nvPr>
        </p:nvGraphicFramePr>
        <p:xfrm>
          <a:off x="513318" y="2086004"/>
          <a:ext cx="8070643" cy="4193405"/>
        </p:xfrm>
        <a:graphic>
          <a:graphicData uri="http://schemas.openxmlformats.org/drawingml/2006/table">
            <a:tbl>
              <a:tblPr/>
              <a:tblGrid>
                <a:gridCol w="260428">
                  <a:extLst>
                    <a:ext uri="{9D8B030D-6E8A-4147-A177-3AD203B41FA5}">
                      <a16:colId xmlns:a16="http://schemas.microsoft.com/office/drawing/2014/main" val="394889323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3366556916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3362525387"/>
                    </a:ext>
                  </a:extLst>
                </a:gridCol>
                <a:gridCol w="2937620">
                  <a:extLst>
                    <a:ext uri="{9D8B030D-6E8A-4147-A177-3AD203B41FA5}">
                      <a16:colId xmlns:a16="http://schemas.microsoft.com/office/drawing/2014/main" val="1808907937"/>
                    </a:ext>
                  </a:extLst>
                </a:gridCol>
                <a:gridCol w="804720">
                  <a:extLst>
                    <a:ext uri="{9D8B030D-6E8A-4147-A177-3AD203B41FA5}">
                      <a16:colId xmlns:a16="http://schemas.microsoft.com/office/drawing/2014/main" val="1688220960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880575684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154728692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445645265"/>
                    </a:ext>
                  </a:extLst>
                </a:gridCol>
                <a:gridCol w="742217">
                  <a:extLst>
                    <a:ext uri="{9D8B030D-6E8A-4147-A177-3AD203B41FA5}">
                      <a16:colId xmlns:a16="http://schemas.microsoft.com/office/drawing/2014/main" val="3363285909"/>
                    </a:ext>
                  </a:extLst>
                </a:gridCol>
                <a:gridCol w="710967">
                  <a:extLst>
                    <a:ext uri="{9D8B030D-6E8A-4147-A177-3AD203B41FA5}">
                      <a16:colId xmlns:a16="http://schemas.microsoft.com/office/drawing/2014/main" val="2481919918"/>
                    </a:ext>
                  </a:extLst>
                </a:gridCol>
              </a:tblGrid>
              <a:tr h="122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59282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954445"/>
                  </a:ext>
                </a:extLst>
              </a:tr>
              <a:tr h="160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7.099.300.336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7.884.527.179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109663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213.956.440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175.571.929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483453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142.442.200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207.115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125.395.595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714725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124.490.093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916503"/>
                  </a:ext>
                </a:extLst>
              </a:tr>
              <a:tr h="17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593.933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207.115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82327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7224"/>
                  </a:ext>
                </a:extLst>
              </a:tr>
              <a:tr h="160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944110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508.737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316289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885897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35.337.833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33.206.843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077786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19.167.287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2408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81169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1.361.011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249731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20303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101367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17148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13828"/>
                  </a:ext>
                </a:extLst>
              </a:tr>
              <a:tr h="130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00008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05483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654292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258554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4.203.548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097065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245906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412247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75121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72191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85497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26.266.190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-207.115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9.010.935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551926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8.301.846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9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9341" y="1118307"/>
            <a:ext cx="806690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9341" y="1678622"/>
            <a:ext cx="8066902" cy="255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F0C3288-1A7E-4E2D-AC46-C28C8DC1C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8874"/>
              </p:ext>
            </p:extLst>
          </p:nvPr>
        </p:nvGraphicFramePr>
        <p:xfrm>
          <a:off x="549340" y="2060847"/>
          <a:ext cx="8066902" cy="3920665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2854638065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1623941227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2930599645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2097663743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2895524157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3999879504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3375346247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603042290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1375312611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1325524789"/>
                    </a:ext>
                  </a:extLst>
                </a:gridCol>
              </a:tblGrid>
              <a:tr h="122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63205"/>
                  </a:ext>
                </a:extLst>
              </a:tr>
              <a:tr h="366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31623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-207.115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5521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98051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903749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619819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639.371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821588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10594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9.409.974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-25.439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7.399.540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38184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3.351.455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25873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986.041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519655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825753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73205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788813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785759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51328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70394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72576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30945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964742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973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387.447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06497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833889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806961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72373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24969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686950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45712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08452"/>
                  </a:ext>
                </a:extLst>
              </a:tr>
              <a:tr h="122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187.947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4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152" y="1153661"/>
            <a:ext cx="800408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401" y="1744754"/>
            <a:ext cx="8025704" cy="2738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0D8196-BE7F-4CF0-9B2D-E3A7AF0EF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12456"/>
              </p:ext>
            </p:extLst>
          </p:nvPr>
        </p:nvGraphicFramePr>
        <p:xfrm>
          <a:off x="512400" y="2132856"/>
          <a:ext cx="8025701" cy="1799551"/>
        </p:xfrm>
        <a:graphic>
          <a:graphicData uri="http://schemas.openxmlformats.org/drawingml/2006/table">
            <a:tbl>
              <a:tblPr/>
              <a:tblGrid>
                <a:gridCol w="258978">
                  <a:extLst>
                    <a:ext uri="{9D8B030D-6E8A-4147-A177-3AD203B41FA5}">
                      <a16:colId xmlns:a16="http://schemas.microsoft.com/office/drawing/2014/main" val="3812934585"/>
                    </a:ext>
                  </a:extLst>
                </a:gridCol>
                <a:gridCol w="258978">
                  <a:extLst>
                    <a:ext uri="{9D8B030D-6E8A-4147-A177-3AD203B41FA5}">
                      <a16:colId xmlns:a16="http://schemas.microsoft.com/office/drawing/2014/main" val="2068631085"/>
                    </a:ext>
                  </a:extLst>
                </a:gridCol>
                <a:gridCol w="258978">
                  <a:extLst>
                    <a:ext uri="{9D8B030D-6E8A-4147-A177-3AD203B41FA5}">
                      <a16:colId xmlns:a16="http://schemas.microsoft.com/office/drawing/2014/main" val="548851881"/>
                    </a:ext>
                  </a:extLst>
                </a:gridCol>
                <a:gridCol w="2921262">
                  <a:extLst>
                    <a:ext uri="{9D8B030D-6E8A-4147-A177-3AD203B41FA5}">
                      <a16:colId xmlns:a16="http://schemas.microsoft.com/office/drawing/2014/main" val="2796571124"/>
                    </a:ext>
                  </a:extLst>
                </a:gridCol>
                <a:gridCol w="800238">
                  <a:extLst>
                    <a:ext uri="{9D8B030D-6E8A-4147-A177-3AD203B41FA5}">
                      <a16:colId xmlns:a16="http://schemas.microsoft.com/office/drawing/2014/main" val="18607639"/>
                    </a:ext>
                  </a:extLst>
                </a:gridCol>
                <a:gridCol w="694058">
                  <a:extLst>
                    <a:ext uri="{9D8B030D-6E8A-4147-A177-3AD203B41FA5}">
                      <a16:colId xmlns:a16="http://schemas.microsoft.com/office/drawing/2014/main" val="3431711627"/>
                    </a:ext>
                  </a:extLst>
                </a:gridCol>
                <a:gridCol w="694058">
                  <a:extLst>
                    <a:ext uri="{9D8B030D-6E8A-4147-A177-3AD203B41FA5}">
                      <a16:colId xmlns:a16="http://schemas.microsoft.com/office/drawing/2014/main" val="2096472654"/>
                    </a:ext>
                  </a:extLst>
                </a:gridCol>
                <a:gridCol w="694058">
                  <a:extLst>
                    <a:ext uri="{9D8B030D-6E8A-4147-A177-3AD203B41FA5}">
                      <a16:colId xmlns:a16="http://schemas.microsoft.com/office/drawing/2014/main" val="647892705"/>
                    </a:ext>
                  </a:extLst>
                </a:gridCol>
                <a:gridCol w="738085">
                  <a:extLst>
                    <a:ext uri="{9D8B030D-6E8A-4147-A177-3AD203B41FA5}">
                      <a16:colId xmlns:a16="http://schemas.microsoft.com/office/drawing/2014/main" val="1179736160"/>
                    </a:ext>
                  </a:extLst>
                </a:gridCol>
                <a:gridCol w="707008">
                  <a:extLst>
                    <a:ext uri="{9D8B030D-6E8A-4147-A177-3AD203B41FA5}">
                      <a16:colId xmlns:a16="http://schemas.microsoft.com/office/drawing/2014/main" val="2826596952"/>
                    </a:ext>
                  </a:extLst>
                </a:gridCol>
              </a:tblGrid>
              <a:tr h="119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840254"/>
                  </a:ext>
                </a:extLst>
              </a:tr>
              <a:tr h="239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82793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559.016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27348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248.482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6163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869470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752574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07004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7.708.955.250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484451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6.167.562.154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239875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88647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1.541.204.317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287752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53892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181.855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27545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656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7700" y="1183244"/>
            <a:ext cx="794716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66684" y="1743559"/>
            <a:ext cx="7947163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258456-0871-4CE9-839F-069CA5D5C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93027"/>
              </p:ext>
            </p:extLst>
          </p:nvPr>
        </p:nvGraphicFramePr>
        <p:xfrm>
          <a:off x="549085" y="2073319"/>
          <a:ext cx="7964393" cy="1760593"/>
        </p:xfrm>
        <a:graphic>
          <a:graphicData uri="http://schemas.openxmlformats.org/drawingml/2006/table">
            <a:tbl>
              <a:tblPr/>
              <a:tblGrid>
                <a:gridCol w="260445">
                  <a:extLst>
                    <a:ext uri="{9D8B030D-6E8A-4147-A177-3AD203B41FA5}">
                      <a16:colId xmlns:a16="http://schemas.microsoft.com/office/drawing/2014/main" val="1735355749"/>
                    </a:ext>
                  </a:extLst>
                </a:gridCol>
                <a:gridCol w="260445">
                  <a:extLst>
                    <a:ext uri="{9D8B030D-6E8A-4147-A177-3AD203B41FA5}">
                      <a16:colId xmlns:a16="http://schemas.microsoft.com/office/drawing/2014/main" val="3617380365"/>
                    </a:ext>
                  </a:extLst>
                </a:gridCol>
                <a:gridCol w="260445">
                  <a:extLst>
                    <a:ext uri="{9D8B030D-6E8A-4147-A177-3AD203B41FA5}">
                      <a16:colId xmlns:a16="http://schemas.microsoft.com/office/drawing/2014/main" val="3995404364"/>
                    </a:ext>
                  </a:extLst>
                </a:gridCol>
                <a:gridCol w="2937814">
                  <a:extLst>
                    <a:ext uri="{9D8B030D-6E8A-4147-A177-3AD203B41FA5}">
                      <a16:colId xmlns:a16="http://schemas.microsoft.com/office/drawing/2014/main" val="1865905206"/>
                    </a:ext>
                  </a:extLst>
                </a:gridCol>
                <a:gridCol w="697991">
                  <a:extLst>
                    <a:ext uri="{9D8B030D-6E8A-4147-A177-3AD203B41FA5}">
                      <a16:colId xmlns:a16="http://schemas.microsoft.com/office/drawing/2014/main" val="3147138379"/>
                    </a:ext>
                  </a:extLst>
                </a:gridCol>
                <a:gridCol w="697991">
                  <a:extLst>
                    <a:ext uri="{9D8B030D-6E8A-4147-A177-3AD203B41FA5}">
                      <a16:colId xmlns:a16="http://schemas.microsoft.com/office/drawing/2014/main" val="3988582923"/>
                    </a:ext>
                  </a:extLst>
                </a:gridCol>
                <a:gridCol w="697991">
                  <a:extLst>
                    <a:ext uri="{9D8B030D-6E8A-4147-A177-3AD203B41FA5}">
                      <a16:colId xmlns:a16="http://schemas.microsoft.com/office/drawing/2014/main" val="3742551546"/>
                    </a:ext>
                  </a:extLst>
                </a:gridCol>
                <a:gridCol w="697991">
                  <a:extLst>
                    <a:ext uri="{9D8B030D-6E8A-4147-A177-3AD203B41FA5}">
                      <a16:colId xmlns:a16="http://schemas.microsoft.com/office/drawing/2014/main" val="799310114"/>
                    </a:ext>
                  </a:extLst>
                </a:gridCol>
                <a:gridCol w="742266">
                  <a:extLst>
                    <a:ext uri="{9D8B030D-6E8A-4147-A177-3AD203B41FA5}">
                      <a16:colId xmlns:a16="http://schemas.microsoft.com/office/drawing/2014/main" val="1330692371"/>
                    </a:ext>
                  </a:extLst>
                </a:gridCol>
                <a:gridCol w="711014">
                  <a:extLst>
                    <a:ext uri="{9D8B030D-6E8A-4147-A177-3AD203B41FA5}">
                      <a16:colId xmlns:a16="http://schemas.microsoft.com/office/drawing/2014/main" val="3299217948"/>
                    </a:ext>
                  </a:extLst>
                </a:gridCol>
              </a:tblGrid>
              <a:tr h="154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13389"/>
                  </a:ext>
                </a:extLst>
              </a:tr>
              <a:tr h="378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43284"/>
                  </a:ext>
                </a:extLst>
              </a:tr>
              <a:tr h="162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66947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1.071.994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052777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737102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0720"/>
                  </a:ext>
                </a:extLst>
              </a:tr>
              <a:tr h="13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16167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595.796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684983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78246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971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7528" y="1124744"/>
            <a:ext cx="806693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928" y="1753295"/>
            <a:ext cx="807040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7C67C2-E2B0-4A06-91F7-B312088C5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37683"/>
              </p:ext>
            </p:extLst>
          </p:nvPr>
        </p:nvGraphicFramePr>
        <p:xfrm>
          <a:off x="522328" y="2120498"/>
          <a:ext cx="8066934" cy="2617003"/>
        </p:xfrm>
        <a:graphic>
          <a:graphicData uri="http://schemas.openxmlformats.org/drawingml/2006/table">
            <a:tbl>
              <a:tblPr/>
              <a:tblGrid>
                <a:gridCol w="312874">
                  <a:extLst>
                    <a:ext uri="{9D8B030D-6E8A-4147-A177-3AD203B41FA5}">
                      <a16:colId xmlns:a16="http://schemas.microsoft.com/office/drawing/2014/main" val="1155664664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4234609681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3348765864"/>
                    </a:ext>
                  </a:extLst>
                </a:gridCol>
                <a:gridCol w="2982732">
                  <a:extLst>
                    <a:ext uri="{9D8B030D-6E8A-4147-A177-3AD203B41FA5}">
                      <a16:colId xmlns:a16="http://schemas.microsoft.com/office/drawing/2014/main" val="314954923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1663155238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663859885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2779398165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4225373189"/>
                    </a:ext>
                  </a:extLst>
                </a:gridCol>
                <a:gridCol w="743076">
                  <a:extLst>
                    <a:ext uri="{9D8B030D-6E8A-4147-A177-3AD203B41FA5}">
                      <a16:colId xmlns:a16="http://schemas.microsoft.com/office/drawing/2014/main" val="898266044"/>
                    </a:ext>
                  </a:extLst>
                </a:gridCol>
                <a:gridCol w="711788">
                  <a:extLst>
                    <a:ext uri="{9D8B030D-6E8A-4147-A177-3AD203B41FA5}">
                      <a16:colId xmlns:a16="http://schemas.microsoft.com/office/drawing/2014/main" val="3817354887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834115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49442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43.853.909.678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3.703.581.250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39.688.244.315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1928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43.853.909.678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3.703.581.250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39.688.244.315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51331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16.381.133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-500.231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15.885.414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8855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126.705.102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110.664.955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29074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540.011.076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-16.495.307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563.128.944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24644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79.982.230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90466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2.369.153.139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-14.728.834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2.024.812.953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649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79.869.774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1.502.809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65.929.330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32155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351.270.098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95.064.394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288.647.659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2547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493.739.001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75.789.625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463.777.380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68002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11.589.832.536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190.873.804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10.066.620.044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83035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1.245.479.964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53.350.344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1.144.130.433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3979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1.204.162.002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32.141.075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1.098.037.744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5222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2.193.302.091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138.291.323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1.631.615.795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47577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599.158.332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60.109.945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565.513.676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72845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2.296.900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6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1154134"/>
            <a:ext cx="799451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729839"/>
            <a:ext cx="7994519" cy="3310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9F5AAB-FA70-4CFB-BDF1-2C852C0A0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78703"/>
              </p:ext>
            </p:extLst>
          </p:nvPr>
        </p:nvGraphicFramePr>
        <p:xfrm>
          <a:off x="537919" y="2095976"/>
          <a:ext cx="7988439" cy="2701176"/>
        </p:xfrm>
        <a:graphic>
          <a:graphicData uri="http://schemas.openxmlformats.org/drawingml/2006/table">
            <a:tbl>
              <a:tblPr/>
              <a:tblGrid>
                <a:gridCol w="309830">
                  <a:extLst>
                    <a:ext uri="{9D8B030D-6E8A-4147-A177-3AD203B41FA5}">
                      <a16:colId xmlns:a16="http://schemas.microsoft.com/office/drawing/2014/main" val="1097278886"/>
                    </a:ext>
                  </a:extLst>
                </a:gridCol>
                <a:gridCol w="258191">
                  <a:extLst>
                    <a:ext uri="{9D8B030D-6E8A-4147-A177-3AD203B41FA5}">
                      <a16:colId xmlns:a16="http://schemas.microsoft.com/office/drawing/2014/main" val="2917427273"/>
                    </a:ext>
                  </a:extLst>
                </a:gridCol>
                <a:gridCol w="258191">
                  <a:extLst>
                    <a:ext uri="{9D8B030D-6E8A-4147-A177-3AD203B41FA5}">
                      <a16:colId xmlns:a16="http://schemas.microsoft.com/office/drawing/2014/main" val="1842126344"/>
                    </a:ext>
                  </a:extLst>
                </a:gridCol>
                <a:gridCol w="2953708">
                  <a:extLst>
                    <a:ext uri="{9D8B030D-6E8A-4147-A177-3AD203B41FA5}">
                      <a16:colId xmlns:a16="http://schemas.microsoft.com/office/drawing/2014/main" val="2391806075"/>
                    </a:ext>
                  </a:extLst>
                </a:gridCol>
                <a:gridCol w="691953">
                  <a:extLst>
                    <a:ext uri="{9D8B030D-6E8A-4147-A177-3AD203B41FA5}">
                      <a16:colId xmlns:a16="http://schemas.microsoft.com/office/drawing/2014/main" val="581594154"/>
                    </a:ext>
                  </a:extLst>
                </a:gridCol>
                <a:gridCol w="691953">
                  <a:extLst>
                    <a:ext uri="{9D8B030D-6E8A-4147-A177-3AD203B41FA5}">
                      <a16:colId xmlns:a16="http://schemas.microsoft.com/office/drawing/2014/main" val="688654977"/>
                    </a:ext>
                  </a:extLst>
                </a:gridCol>
                <a:gridCol w="691953">
                  <a:extLst>
                    <a:ext uri="{9D8B030D-6E8A-4147-A177-3AD203B41FA5}">
                      <a16:colId xmlns:a16="http://schemas.microsoft.com/office/drawing/2014/main" val="3047958869"/>
                    </a:ext>
                  </a:extLst>
                </a:gridCol>
                <a:gridCol w="691953">
                  <a:extLst>
                    <a:ext uri="{9D8B030D-6E8A-4147-A177-3AD203B41FA5}">
                      <a16:colId xmlns:a16="http://schemas.microsoft.com/office/drawing/2014/main" val="3131541839"/>
                    </a:ext>
                  </a:extLst>
                </a:gridCol>
                <a:gridCol w="735845">
                  <a:extLst>
                    <a:ext uri="{9D8B030D-6E8A-4147-A177-3AD203B41FA5}">
                      <a16:colId xmlns:a16="http://schemas.microsoft.com/office/drawing/2014/main" val="637504267"/>
                    </a:ext>
                  </a:extLst>
                </a:gridCol>
                <a:gridCol w="704862">
                  <a:extLst>
                    <a:ext uri="{9D8B030D-6E8A-4147-A177-3AD203B41FA5}">
                      <a16:colId xmlns:a16="http://schemas.microsoft.com/office/drawing/2014/main" val="4087707754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208368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81280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6.245.446.414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386.318.908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7.470.597.381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57341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10.115.837.557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2.612.270.519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9.017.907.207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5125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47.877.278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41.432.202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37295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2.828.959.715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-7.852.625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1.968.019.167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91550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1.067.218.611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13.457.792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850.566.793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9619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28.500.954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2.798.619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26.546.850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68938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865.861.532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116.273.554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716.859.139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11926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26.072.957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4.251.640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20.953.127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7114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198.090.213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-1.455.642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189.940.340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9066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123.377.852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7.342.881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97.149.409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545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63.015.439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3.064.350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55.716.749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99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127.038.163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89.108.877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46637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63.030.066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-1.230.114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58.122.223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6602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144.798.651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50.890.961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74.788.637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81560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211.059.720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2.063.416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163.099.012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52177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442.710.932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-1.430.754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290.023.096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92630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356.516.154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-95.308.182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436.370.649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91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046" y="1139473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41046" y="1700808"/>
            <a:ext cx="7886701" cy="324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7A2664-55BF-4666-9219-BF649EA1A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812716"/>
              </p:ext>
            </p:extLst>
          </p:nvPr>
        </p:nvGraphicFramePr>
        <p:xfrm>
          <a:off x="541046" y="2025478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3122403284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75411535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8443642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117941854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66600125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01109502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3572157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332718143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608755052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54593681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6064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4403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269.822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233.549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896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269.822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233.549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566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037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9018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-1.963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4880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664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208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306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1642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624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826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96192" y="1095422"/>
            <a:ext cx="79516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193" y="3941097"/>
            <a:ext cx="7951613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79" y="1780919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NOVIEMBRE 2021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630E08-6476-4A88-AB0C-033E047EA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091801"/>
              </p:ext>
            </p:extLst>
          </p:nvPr>
        </p:nvGraphicFramePr>
        <p:xfrm>
          <a:off x="2355850" y="230730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69685221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81084066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noviembre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0904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43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-5.951,80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9175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3706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1.628,17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4607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-51,04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807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7.374,47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82702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578E04-93B6-4DF8-BA70-9EDE99E4E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03920"/>
              </p:ext>
            </p:extLst>
          </p:nvPr>
        </p:nvGraphicFramePr>
        <p:xfrm>
          <a:off x="596192" y="4324008"/>
          <a:ext cx="7951612" cy="1558654"/>
        </p:xfrm>
        <a:graphic>
          <a:graphicData uri="http://schemas.openxmlformats.org/drawingml/2006/table">
            <a:tbl>
              <a:tblPr/>
              <a:tblGrid>
                <a:gridCol w="261911">
                  <a:extLst>
                    <a:ext uri="{9D8B030D-6E8A-4147-A177-3AD203B41FA5}">
                      <a16:colId xmlns:a16="http://schemas.microsoft.com/office/drawing/2014/main" val="1527666475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3901501424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274920606"/>
                    </a:ext>
                  </a:extLst>
                </a:gridCol>
                <a:gridCol w="2954353">
                  <a:extLst>
                    <a:ext uri="{9D8B030D-6E8A-4147-A177-3AD203B41FA5}">
                      <a16:colId xmlns:a16="http://schemas.microsoft.com/office/drawing/2014/main" val="2638495750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534095656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608294590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3672718391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681669869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438342698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58194326"/>
                    </a:ext>
                  </a:extLst>
                </a:gridCol>
              </a:tblGrid>
              <a:tr h="133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741245"/>
                  </a:ext>
                </a:extLst>
              </a:tr>
              <a:tr h="383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50442"/>
                  </a:ext>
                </a:extLst>
              </a:tr>
              <a:tr h="164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48440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714112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00316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959966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32152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357.448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664482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357.448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581218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857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1149490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842549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NOVIEMBRE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C774A1-B400-4EF0-844A-5C33BB4D5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29299"/>
              </p:ext>
            </p:extLst>
          </p:nvPr>
        </p:nvGraphicFramePr>
        <p:xfrm>
          <a:off x="2483768" y="2400157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86547738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6105859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noviembre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781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351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-24.245,06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7799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3.342,56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569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1.632,03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420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-31,08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440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2.464,16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66319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945453B-DD31-4276-BDB8-C05AF38F3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80435"/>
              </p:ext>
            </p:extLst>
          </p:nvPr>
        </p:nvGraphicFramePr>
        <p:xfrm>
          <a:off x="539552" y="4080434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49170203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8612178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809629869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66371261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92918576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91413918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27313035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182740900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657404727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28907973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503963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0120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6.496.715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76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6004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5747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166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1960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298.367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8735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298.367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2777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4808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6699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2258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895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15234" y="1124744"/>
            <a:ext cx="808764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15234" y="1740134"/>
            <a:ext cx="8087646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5CBAAC-476A-4F02-B500-76339C8BD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43249"/>
              </p:ext>
            </p:extLst>
          </p:nvPr>
        </p:nvGraphicFramePr>
        <p:xfrm>
          <a:off x="511461" y="2051280"/>
          <a:ext cx="8091419" cy="1570184"/>
        </p:xfrm>
        <a:graphic>
          <a:graphicData uri="http://schemas.openxmlformats.org/drawingml/2006/table">
            <a:tbl>
              <a:tblPr/>
              <a:tblGrid>
                <a:gridCol w="264599">
                  <a:extLst>
                    <a:ext uri="{9D8B030D-6E8A-4147-A177-3AD203B41FA5}">
                      <a16:colId xmlns:a16="http://schemas.microsoft.com/office/drawing/2014/main" val="2357892650"/>
                    </a:ext>
                  </a:extLst>
                </a:gridCol>
                <a:gridCol w="264599">
                  <a:extLst>
                    <a:ext uri="{9D8B030D-6E8A-4147-A177-3AD203B41FA5}">
                      <a16:colId xmlns:a16="http://schemas.microsoft.com/office/drawing/2014/main" val="4053280529"/>
                    </a:ext>
                  </a:extLst>
                </a:gridCol>
                <a:gridCol w="264599">
                  <a:extLst>
                    <a:ext uri="{9D8B030D-6E8A-4147-A177-3AD203B41FA5}">
                      <a16:colId xmlns:a16="http://schemas.microsoft.com/office/drawing/2014/main" val="178029646"/>
                    </a:ext>
                  </a:extLst>
                </a:gridCol>
                <a:gridCol w="2984671">
                  <a:extLst>
                    <a:ext uri="{9D8B030D-6E8A-4147-A177-3AD203B41FA5}">
                      <a16:colId xmlns:a16="http://schemas.microsoft.com/office/drawing/2014/main" val="4098338880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2085590954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889811280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4277857106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1979775903"/>
                    </a:ext>
                  </a:extLst>
                </a:gridCol>
                <a:gridCol w="754105">
                  <a:extLst>
                    <a:ext uri="{9D8B030D-6E8A-4147-A177-3AD203B41FA5}">
                      <a16:colId xmlns:a16="http://schemas.microsoft.com/office/drawing/2014/main" val="1704326335"/>
                    </a:ext>
                  </a:extLst>
                </a:gridCol>
                <a:gridCol w="722354">
                  <a:extLst>
                    <a:ext uri="{9D8B030D-6E8A-4147-A177-3AD203B41FA5}">
                      <a16:colId xmlns:a16="http://schemas.microsoft.com/office/drawing/2014/main" val="2461248402"/>
                    </a:ext>
                  </a:extLst>
                </a:gridCol>
              </a:tblGrid>
              <a:tr h="134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41341"/>
                  </a:ext>
                </a:extLst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36329"/>
                  </a:ext>
                </a:extLst>
              </a:tr>
              <a:tr h="165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505825,0%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505825,0%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912089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297272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042019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24844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415330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1011650,0%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1011650,0%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15830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418145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43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45487" y="1148153"/>
            <a:ext cx="801357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5486" y="1677154"/>
            <a:ext cx="7632848" cy="3012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5487" y="4200429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32517F-EEEA-4A4D-A1D0-9A377313E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27452"/>
              </p:ext>
            </p:extLst>
          </p:nvPr>
        </p:nvGraphicFramePr>
        <p:xfrm>
          <a:off x="539578" y="2017706"/>
          <a:ext cx="8005039" cy="2182723"/>
        </p:xfrm>
        <a:graphic>
          <a:graphicData uri="http://schemas.openxmlformats.org/drawingml/2006/table">
            <a:tbl>
              <a:tblPr/>
              <a:tblGrid>
                <a:gridCol w="281868">
                  <a:extLst>
                    <a:ext uri="{9D8B030D-6E8A-4147-A177-3AD203B41FA5}">
                      <a16:colId xmlns:a16="http://schemas.microsoft.com/office/drawing/2014/main" val="587359931"/>
                    </a:ext>
                  </a:extLst>
                </a:gridCol>
                <a:gridCol w="3179466">
                  <a:extLst>
                    <a:ext uri="{9D8B030D-6E8A-4147-A177-3AD203B41FA5}">
                      <a16:colId xmlns:a16="http://schemas.microsoft.com/office/drawing/2014/main" val="3976708988"/>
                    </a:ext>
                  </a:extLst>
                </a:gridCol>
                <a:gridCol w="755405">
                  <a:extLst>
                    <a:ext uri="{9D8B030D-6E8A-4147-A177-3AD203B41FA5}">
                      <a16:colId xmlns:a16="http://schemas.microsoft.com/office/drawing/2014/main" val="3152336151"/>
                    </a:ext>
                  </a:extLst>
                </a:gridCol>
                <a:gridCol w="755405">
                  <a:extLst>
                    <a:ext uri="{9D8B030D-6E8A-4147-A177-3AD203B41FA5}">
                      <a16:colId xmlns:a16="http://schemas.microsoft.com/office/drawing/2014/main" val="3032950842"/>
                    </a:ext>
                  </a:extLst>
                </a:gridCol>
                <a:gridCol w="755405">
                  <a:extLst>
                    <a:ext uri="{9D8B030D-6E8A-4147-A177-3AD203B41FA5}">
                      <a16:colId xmlns:a16="http://schemas.microsoft.com/office/drawing/2014/main" val="3266719844"/>
                    </a:ext>
                  </a:extLst>
                </a:gridCol>
                <a:gridCol w="755405">
                  <a:extLst>
                    <a:ext uri="{9D8B030D-6E8A-4147-A177-3AD203B41FA5}">
                      <a16:colId xmlns:a16="http://schemas.microsoft.com/office/drawing/2014/main" val="2428948711"/>
                    </a:ext>
                  </a:extLst>
                </a:gridCol>
                <a:gridCol w="789229">
                  <a:extLst>
                    <a:ext uri="{9D8B030D-6E8A-4147-A177-3AD203B41FA5}">
                      <a16:colId xmlns:a16="http://schemas.microsoft.com/office/drawing/2014/main" val="650984246"/>
                    </a:ext>
                  </a:extLst>
                </a:gridCol>
                <a:gridCol w="732856">
                  <a:extLst>
                    <a:ext uri="{9D8B030D-6E8A-4147-A177-3AD203B41FA5}">
                      <a16:colId xmlns:a16="http://schemas.microsoft.com/office/drawing/2014/main" val="763987178"/>
                    </a:ext>
                  </a:extLst>
                </a:gridCol>
              </a:tblGrid>
              <a:tr h="133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19443"/>
                  </a:ext>
                </a:extLst>
              </a:tr>
              <a:tr h="4082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1618"/>
                  </a:ext>
                </a:extLst>
              </a:tr>
              <a:tr h="141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77.568.132.802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17.389.768.594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78.312.591.255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07725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111.001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63958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247.130.660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894003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8.121.192.458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2.422.698.562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7.074.941.392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79926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66.576.686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332883430,0%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332883430,0%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26363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43.853.909.678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3.703.581.250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39.688.244.315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65275"/>
                  </a:ext>
                </a:extLst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213.956.440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175.571.929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69841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1.464.730.440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-638.663.266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3.655.519.826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77206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963.335.956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9633359560,0%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9625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15.215.844.029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10.389.986.527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18.732.204.240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105700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7.708.955.250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200222"/>
                  </a:ext>
                </a:extLst>
              </a:tr>
              <a:tr h="13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08145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C9A5686-8F54-428E-9B65-22E240BA9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559513"/>
              </p:ext>
            </p:extLst>
          </p:nvPr>
        </p:nvGraphicFramePr>
        <p:xfrm>
          <a:off x="545487" y="4542405"/>
          <a:ext cx="8013576" cy="1646359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688270129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3953187578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495665790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32312707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06491897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396123740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1644974266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149911267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723083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46620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13.383.513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75029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603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4350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10844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9782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3.380.716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325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46548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794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3" y="1102753"/>
            <a:ext cx="799245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62" y="1678457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9EF7C6-F091-4DAA-9008-C1C21021B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993617"/>
              </p:ext>
            </p:extLst>
          </p:nvPr>
        </p:nvGraphicFramePr>
        <p:xfrm>
          <a:off x="535462" y="1988840"/>
          <a:ext cx="8013573" cy="1509975"/>
        </p:xfrm>
        <a:graphic>
          <a:graphicData uri="http://schemas.openxmlformats.org/drawingml/2006/table">
            <a:tbl>
              <a:tblPr/>
              <a:tblGrid>
                <a:gridCol w="256352">
                  <a:extLst>
                    <a:ext uri="{9D8B030D-6E8A-4147-A177-3AD203B41FA5}">
                      <a16:colId xmlns:a16="http://schemas.microsoft.com/office/drawing/2014/main" val="3505467983"/>
                    </a:ext>
                  </a:extLst>
                </a:gridCol>
                <a:gridCol w="256352">
                  <a:extLst>
                    <a:ext uri="{9D8B030D-6E8A-4147-A177-3AD203B41FA5}">
                      <a16:colId xmlns:a16="http://schemas.microsoft.com/office/drawing/2014/main" val="3536879840"/>
                    </a:ext>
                  </a:extLst>
                </a:gridCol>
                <a:gridCol w="256352">
                  <a:extLst>
                    <a:ext uri="{9D8B030D-6E8A-4147-A177-3AD203B41FA5}">
                      <a16:colId xmlns:a16="http://schemas.microsoft.com/office/drawing/2014/main" val="1917746854"/>
                    </a:ext>
                  </a:extLst>
                </a:gridCol>
                <a:gridCol w="3065975">
                  <a:extLst>
                    <a:ext uri="{9D8B030D-6E8A-4147-A177-3AD203B41FA5}">
                      <a16:colId xmlns:a16="http://schemas.microsoft.com/office/drawing/2014/main" val="276551691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751534981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292438901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608939601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53909357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3836397632"/>
                    </a:ext>
                  </a:extLst>
                </a:gridCol>
                <a:gridCol w="699842">
                  <a:extLst>
                    <a:ext uri="{9D8B030D-6E8A-4147-A177-3AD203B41FA5}">
                      <a16:colId xmlns:a16="http://schemas.microsoft.com/office/drawing/2014/main" val="1377999002"/>
                    </a:ext>
                  </a:extLst>
                </a:gridCol>
              </a:tblGrid>
              <a:tr h="129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2106"/>
                  </a:ext>
                </a:extLst>
              </a:tr>
              <a:tr h="371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57258"/>
                  </a:ext>
                </a:extLst>
              </a:tr>
              <a:tr h="159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005294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358.068.831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3580688310,0%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3580688310,0%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676172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358.068.831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3580688310,0%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3580688310,0%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93892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441.143.393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481570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441.143.393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04460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749169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441.143.393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536452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12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286" y="1179004"/>
            <a:ext cx="7972479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318" y="1970151"/>
            <a:ext cx="796893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C39A2A-55B1-4912-81BF-A5F859F9A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929106"/>
              </p:ext>
            </p:extLst>
          </p:nvPr>
        </p:nvGraphicFramePr>
        <p:xfrm>
          <a:off x="527683" y="2333178"/>
          <a:ext cx="7972477" cy="143230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1134745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368841197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442577554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42214968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4258756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3661416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021049964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231808673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841081706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95678911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9223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07563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123.169.458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229.309.031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3740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104.705.152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502293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104.705.152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71911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104.705.152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5994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124.603.879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363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124.603.879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061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5213" y="1112397"/>
            <a:ext cx="787807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6583" y="1723156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6BC136-12E7-4543-A9AA-4011180EF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1687"/>
              </p:ext>
            </p:extLst>
          </p:nvPr>
        </p:nvGraphicFramePr>
        <p:xfrm>
          <a:off x="556583" y="2033539"/>
          <a:ext cx="7886701" cy="2299429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51185474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0765111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956943001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01015183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73579173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27046003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4550063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97717284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624120504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275356814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9169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7053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547.331.493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133.558.789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966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209913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7300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2056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629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18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7235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12.374.177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1026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118.321.155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6269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3171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953.227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229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953.227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5518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361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953.227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07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836" y="1170167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182" y="178810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538836" y="3942784"/>
            <a:ext cx="797247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86001"/>
              </p:ext>
            </p:extLst>
          </p:nvPr>
        </p:nvGraphicFramePr>
        <p:xfrm>
          <a:off x="538836" y="2110488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1156127"/>
            <a:ext cx="784413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2" y="1787470"/>
            <a:ext cx="76281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BB5C1F-5C68-43D7-8492-06734C34E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41733"/>
              </p:ext>
            </p:extLst>
          </p:nvPr>
        </p:nvGraphicFramePr>
        <p:xfrm>
          <a:off x="572892" y="2146530"/>
          <a:ext cx="7815532" cy="3203885"/>
        </p:xfrm>
        <a:graphic>
          <a:graphicData uri="http://schemas.openxmlformats.org/drawingml/2006/table">
            <a:tbl>
              <a:tblPr/>
              <a:tblGrid>
                <a:gridCol w="258109">
                  <a:extLst>
                    <a:ext uri="{9D8B030D-6E8A-4147-A177-3AD203B41FA5}">
                      <a16:colId xmlns:a16="http://schemas.microsoft.com/office/drawing/2014/main" val="630813822"/>
                    </a:ext>
                  </a:extLst>
                </a:gridCol>
                <a:gridCol w="258109">
                  <a:extLst>
                    <a:ext uri="{9D8B030D-6E8A-4147-A177-3AD203B41FA5}">
                      <a16:colId xmlns:a16="http://schemas.microsoft.com/office/drawing/2014/main" val="3963544966"/>
                    </a:ext>
                  </a:extLst>
                </a:gridCol>
                <a:gridCol w="258109">
                  <a:extLst>
                    <a:ext uri="{9D8B030D-6E8A-4147-A177-3AD203B41FA5}">
                      <a16:colId xmlns:a16="http://schemas.microsoft.com/office/drawing/2014/main" val="2890796872"/>
                    </a:ext>
                  </a:extLst>
                </a:gridCol>
                <a:gridCol w="2911467">
                  <a:extLst>
                    <a:ext uri="{9D8B030D-6E8A-4147-A177-3AD203B41FA5}">
                      <a16:colId xmlns:a16="http://schemas.microsoft.com/office/drawing/2014/main" val="3644747998"/>
                    </a:ext>
                  </a:extLst>
                </a:gridCol>
                <a:gridCol w="691731">
                  <a:extLst>
                    <a:ext uri="{9D8B030D-6E8A-4147-A177-3AD203B41FA5}">
                      <a16:colId xmlns:a16="http://schemas.microsoft.com/office/drawing/2014/main" val="1167539579"/>
                    </a:ext>
                  </a:extLst>
                </a:gridCol>
                <a:gridCol w="691731">
                  <a:extLst>
                    <a:ext uri="{9D8B030D-6E8A-4147-A177-3AD203B41FA5}">
                      <a16:colId xmlns:a16="http://schemas.microsoft.com/office/drawing/2014/main" val="1451962051"/>
                    </a:ext>
                  </a:extLst>
                </a:gridCol>
                <a:gridCol w="691731">
                  <a:extLst>
                    <a:ext uri="{9D8B030D-6E8A-4147-A177-3AD203B41FA5}">
                      <a16:colId xmlns:a16="http://schemas.microsoft.com/office/drawing/2014/main" val="2613110954"/>
                    </a:ext>
                  </a:extLst>
                </a:gridCol>
                <a:gridCol w="691731">
                  <a:extLst>
                    <a:ext uri="{9D8B030D-6E8A-4147-A177-3AD203B41FA5}">
                      <a16:colId xmlns:a16="http://schemas.microsoft.com/office/drawing/2014/main" val="1303960965"/>
                    </a:ext>
                  </a:extLst>
                </a:gridCol>
                <a:gridCol w="640110">
                  <a:extLst>
                    <a:ext uri="{9D8B030D-6E8A-4147-A177-3AD203B41FA5}">
                      <a16:colId xmlns:a16="http://schemas.microsoft.com/office/drawing/2014/main" val="1710103804"/>
                    </a:ext>
                  </a:extLst>
                </a:gridCol>
                <a:gridCol w="722704">
                  <a:extLst>
                    <a:ext uri="{9D8B030D-6E8A-4147-A177-3AD203B41FA5}">
                      <a16:colId xmlns:a16="http://schemas.microsoft.com/office/drawing/2014/main" val="2989813913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631643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53923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950.671.872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-95.123.531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546.640.580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1975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171.384.874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6.839.931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107.342.039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0871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171.384.874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6.839.931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107.342.039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710683"/>
                  </a:ext>
                </a:extLst>
              </a:tr>
              <a:tr h="11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4.300.754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3.055.272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10291"/>
                  </a:ext>
                </a:extLst>
              </a:tr>
              <a:tr h="114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4.695.662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4.072.138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00444"/>
                  </a:ext>
                </a:extLst>
              </a:tr>
              <a:tr h="110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4.344.269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177.765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3.420.679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7294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4.662.531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-95.328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3.119.152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16536"/>
                  </a:ext>
                </a:extLst>
              </a:tr>
              <a:tr h="68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5.597.132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403.848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4.589.411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82033"/>
                  </a:ext>
                </a:extLst>
              </a:tr>
              <a:tr h="114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3.822.712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3.152.772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2514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4.407.240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-96.162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3.893.326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2082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5.518.030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-109.553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4.506.361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00534"/>
                  </a:ext>
                </a:extLst>
              </a:tr>
              <a:tr h="140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5.238.909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5.198.460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162396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5.145.898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164.186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4.844.486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79729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5.250.945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4.633.073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667176"/>
                  </a:ext>
                </a:extLst>
              </a:tr>
              <a:tr h="79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4.457.124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-41.417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3.511.157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06828"/>
                  </a:ext>
                </a:extLst>
              </a:tr>
              <a:tr h="125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7.294.648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6.839.931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515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4.187.628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-351.866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3.429.439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580910"/>
                  </a:ext>
                </a:extLst>
              </a:tr>
              <a:tr h="106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4.178.174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3.667.763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66843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2.774.271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298.507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6107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503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7.226.119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1.591.217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4.167.977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72628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57152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-918.361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35002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71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034" y="1125103"/>
            <a:ext cx="794694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8034" y="1700807"/>
            <a:ext cx="7769305" cy="227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F52E53-2E80-4008-AA21-6E7DB4FF3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56585"/>
              </p:ext>
            </p:extLst>
          </p:nvPr>
        </p:nvGraphicFramePr>
        <p:xfrm>
          <a:off x="558032" y="1988840"/>
          <a:ext cx="7946950" cy="3627041"/>
        </p:xfrm>
        <a:graphic>
          <a:graphicData uri="http://schemas.openxmlformats.org/drawingml/2006/table">
            <a:tbl>
              <a:tblPr/>
              <a:tblGrid>
                <a:gridCol w="262449">
                  <a:extLst>
                    <a:ext uri="{9D8B030D-6E8A-4147-A177-3AD203B41FA5}">
                      <a16:colId xmlns:a16="http://schemas.microsoft.com/office/drawing/2014/main" val="256762435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638146790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959476628"/>
                    </a:ext>
                  </a:extLst>
                </a:gridCol>
                <a:gridCol w="2960422">
                  <a:extLst>
                    <a:ext uri="{9D8B030D-6E8A-4147-A177-3AD203B41FA5}">
                      <a16:colId xmlns:a16="http://schemas.microsoft.com/office/drawing/2014/main" val="1466002233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4115462835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1749533196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620168427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102841305"/>
                    </a:ext>
                  </a:extLst>
                </a:gridCol>
                <a:gridCol w="650872">
                  <a:extLst>
                    <a:ext uri="{9D8B030D-6E8A-4147-A177-3AD203B41FA5}">
                      <a16:colId xmlns:a16="http://schemas.microsoft.com/office/drawing/2014/main" val="3206933716"/>
                    </a:ext>
                  </a:extLst>
                </a:gridCol>
                <a:gridCol w="734857">
                  <a:extLst>
                    <a:ext uri="{9D8B030D-6E8A-4147-A177-3AD203B41FA5}">
                      <a16:colId xmlns:a16="http://schemas.microsoft.com/office/drawing/2014/main" val="2607457699"/>
                    </a:ext>
                  </a:extLst>
                </a:gridCol>
              </a:tblGrid>
              <a:tr h="1215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473350"/>
                  </a:ext>
                </a:extLst>
              </a:tr>
              <a:tr h="243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811583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77427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8.287.737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2.261.515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6.196.522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908519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5.499.912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3.243.068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312395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97955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9.189.550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3.835.922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318550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6.896.440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995.573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3.285.765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21475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561251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11.991.365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-3.210.207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4.499.628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23147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975.800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13416"/>
                  </a:ext>
                </a:extLst>
              </a:tr>
              <a:tr h="12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54721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4.332.619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3.180.476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216766"/>
                  </a:ext>
                </a:extLst>
              </a:tr>
              <a:tr h="151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779.286.998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-101.963.462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439.298.541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133"/>
                  </a:ext>
                </a:extLst>
              </a:tr>
              <a:tr h="12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779.286.998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-101.963.462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439.298.541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98541"/>
                  </a:ext>
                </a:extLst>
              </a:tr>
              <a:tr h="155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716057"/>
                  </a:ext>
                </a:extLst>
              </a:tr>
              <a:tr h="14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25506"/>
                  </a:ext>
                </a:extLst>
              </a:tr>
              <a:tr h="11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3869"/>
                  </a:ext>
                </a:extLst>
              </a:tr>
              <a:tr h="147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730557"/>
                  </a:ext>
                </a:extLst>
              </a:tr>
              <a:tr h="14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22453"/>
                  </a:ext>
                </a:extLst>
              </a:tr>
              <a:tr h="14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83322"/>
                  </a:ext>
                </a:extLst>
              </a:tr>
              <a:tr h="151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249176"/>
                  </a:ext>
                </a:extLst>
              </a:tr>
              <a:tr h="167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016320"/>
                  </a:ext>
                </a:extLst>
              </a:tr>
              <a:tr h="127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56.362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47182"/>
                  </a:ext>
                </a:extLst>
              </a:tr>
              <a:tr h="15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492.361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08539"/>
                  </a:ext>
                </a:extLst>
              </a:tr>
              <a:tr h="182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45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4391" y="1162482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391" y="175233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3AB422-0975-4829-B623-DA90E39D0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61381"/>
              </p:ext>
            </p:extLst>
          </p:nvPr>
        </p:nvGraphicFramePr>
        <p:xfrm>
          <a:off x="554390" y="2069911"/>
          <a:ext cx="7972478" cy="3822875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2761840071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956318390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644229529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364514586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678733918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416195995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35287761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78911565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048107303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4128538607"/>
                    </a:ext>
                  </a:extLst>
                </a:gridCol>
              </a:tblGrid>
              <a:tr h="12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292686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31593"/>
                  </a:ext>
                </a:extLst>
              </a:tr>
              <a:tr h="16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88170"/>
                  </a:ext>
                </a:extLst>
              </a:tr>
              <a:tr h="129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59.675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629760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06397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09204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49885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34.882.495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18.913.808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92048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58.509.837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-2.403.789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41.966.674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48236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28.621.221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-16.236.164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62556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-20.580.883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9.382.350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0371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45.389.139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-8.228.832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751809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49.864.613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-4.223.650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25.403.430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4753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64.055.548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-7.240.164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17.283.827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99298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70.023.079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-5.149.507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50.559.976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80199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77.964.520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-7.638.808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923420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60.041.510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-2.660.393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51.539.295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092038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21.630.198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-12.961.523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11.239.766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349901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33.349.655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-3.036.441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920697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95.537.441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-1.405.765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86.402.706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294434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34.115.094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-3.029.495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8.320.534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01626"/>
                  </a:ext>
                </a:extLst>
              </a:tr>
              <a:tr h="20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18.958.345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-5.161.032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7.370.802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469946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44.822.945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-2.525.434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15.765.819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5109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44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3658" y="1124744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119" y="17506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9BF3E4-4A18-4105-B7E2-076C5A27B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17247"/>
              </p:ext>
            </p:extLst>
          </p:nvPr>
        </p:nvGraphicFramePr>
        <p:xfrm>
          <a:off x="533658" y="2085044"/>
          <a:ext cx="7963797" cy="2627182"/>
        </p:xfrm>
        <a:graphic>
          <a:graphicData uri="http://schemas.openxmlformats.org/drawingml/2006/table">
            <a:tbl>
              <a:tblPr/>
              <a:tblGrid>
                <a:gridCol w="263005">
                  <a:extLst>
                    <a:ext uri="{9D8B030D-6E8A-4147-A177-3AD203B41FA5}">
                      <a16:colId xmlns:a16="http://schemas.microsoft.com/office/drawing/2014/main" val="2832924764"/>
                    </a:ext>
                  </a:extLst>
                </a:gridCol>
                <a:gridCol w="263005">
                  <a:extLst>
                    <a:ext uri="{9D8B030D-6E8A-4147-A177-3AD203B41FA5}">
                      <a16:colId xmlns:a16="http://schemas.microsoft.com/office/drawing/2014/main" val="1157192644"/>
                    </a:ext>
                  </a:extLst>
                </a:gridCol>
                <a:gridCol w="263005">
                  <a:extLst>
                    <a:ext uri="{9D8B030D-6E8A-4147-A177-3AD203B41FA5}">
                      <a16:colId xmlns:a16="http://schemas.microsoft.com/office/drawing/2014/main" val="351575903"/>
                    </a:ext>
                  </a:extLst>
                </a:gridCol>
                <a:gridCol w="2966699">
                  <a:extLst>
                    <a:ext uri="{9D8B030D-6E8A-4147-A177-3AD203B41FA5}">
                      <a16:colId xmlns:a16="http://schemas.microsoft.com/office/drawing/2014/main" val="1007814018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2694858820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1919479284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3714536626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2747098550"/>
                    </a:ext>
                  </a:extLst>
                </a:gridCol>
                <a:gridCol w="652253">
                  <a:extLst>
                    <a:ext uri="{9D8B030D-6E8A-4147-A177-3AD203B41FA5}">
                      <a16:colId xmlns:a16="http://schemas.microsoft.com/office/drawing/2014/main" val="3837540949"/>
                    </a:ext>
                  </a:extLst>
                </a:gridCol>
                <a:gridCol w="736414">
                  <a:extLst>
                    <a:ext uri="{9D8B030D-6E8A-4147-A177-3AD203B41FA5}">
                      <a16:colId xmlns:a16="http://schemas.microsoft.com/office/drawing/2014/main" val="4010653355"/>
                    </a:ext>
                  </a:extLst>
                </a:gridCol>
              </a:tblGrid>
              <a:tr h="157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097097"/>
                  </a:ext>
                </a:extLst>
              </a:tr>
              <a:tr h="3854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400559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4.307.643.573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890593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3.344.309.416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445392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3.344.309.416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169797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278810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48174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1.117.090.888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886459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35.904.800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44227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69.609.820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5293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629.247.296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687023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73469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16990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755970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alivio Mype ley N° 21.354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972.608.919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759961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adicional variable ley N° 21.354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492.647.746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98416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el pago de cotizaciones previsionales ley N° 21.354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27.199.947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97832"/>
                  </a:ext>
                </a:extLst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963.334.157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349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87713" y="1169689"/>
            <a:ext cx="793914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713" y="184373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375" y="4215906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BC0D26-15A1-45CB-8C24-308EBE659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90171"/>
              </p:ext>
            </p:extLst>
          </p:nvPr>
        </p:nvGraphicFramePr>
        <p:xfrm>
          <a:off x="587713" y="2164123"/>
          <a:ext cx="7967481" cy="1745349"/>
        </p:xfrm>
        <a:graphic>
          <a:graphicData uri="http://schemas.openxmlformats.org/drawingml/2006/table">
            <a:tbl>
              <a:tblPr/>
              <a:tblGrid>
                <a:gridCol w="273608">
                  <a:extLst>
                    <a:ext uri="{9D8B030D-6E8A-4147-A177-3AD203B41FA5}">
                      <a16:colId xmlns:a16="http://schemas.microsoft.com/office/drawing/2014/main" val="2928339089"/>
                    </a:ext>
                  </a:extLst>
                </a:gridCol>
                <a:gridCol w="273608">
                  <a:extLst>
                    <a:ext uri="{9D8B030D-6E8A-4147-A177-3AD203B41FA5}">
                      <a16:colId xmlns:a16="http://schemas.microsoft.com/office/drawing/2014/main" val="3157782697"/>
                    </a:ext>
                  </a:extLst>
                </a:gridCol>
                <a:gridCol w="3086305">
                  <a:extLst>
                    <a:ext uri="{9D8B030D-6E8A-4147-A177-3AD203B41FA5}">
                      <a16:colId xmlns:a16="http://schemas.microsoft.com/office/drawing/2014/main" val="3720615028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485056970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859502815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953092648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2017007146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4203265284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2511412350"/>
                    </a:ext>
                  </a:extLst>
                </a:gridCol>
              </a:tblGrid>
              <a:tr h="1311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395086"/>
                  </a:ext>
                </a:extLst>
              </a:tr>
              <a:tr h="401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476482"/>
                  </a:ext>
                </a:extLst>
              </a:tr>
              <a:tr h="139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1.417.669.992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46.882.574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1.188.323.603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955694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24.685.563.190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13.734.625.780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24.604.068.763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29962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7.099.300.336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7.884.527.179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580971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43.853.909.678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3.703.581.250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39.688.244.315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741250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505825,0%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505825,0%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56956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99698"/>
                  </a:ext>
                </a:extLst>
              </a:tr>
              <a:tr h="15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123.169.458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229.309.031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66381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547.331.493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133.558.789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62653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4.307.643.573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9010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F221E8A-5C40-4D2D-B405-357A3C92B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77431"/>
              </p:ext>
            </p:extLst>
          </p:nvPr>
        </p:nvGraphicFramePr>
        <p:xfrm>
          <a:off x="587712" y="4534001"/>
          <a:ext cx="7967481" cy="1327589"/>
        </p:xfrm>
        <a:graphic>
          <a:graphicData uri="http://schemas.openxmlformats.org/drawingml/2006/table">
            <a:tbl>
              <a:tblPr/>
              <a:tblGrid>
                <a:gridCol w="273608">
                  <a:extLst>
                    <a:ext uri="{9D8B030D-6E8A-4147-A177-3AD203B41FA5}">
                      <a16:colId xmlns:a16="http://schemas.microsoft.com/office/drawing/2014/main" val="1806685139"/>
                    </a:ext>
                  </a:extLst>
                </a:gridCol>
                <a:gridCol w="273608">
                  <a:extLst>
                    <a:ext uri="{9D8B030D-6E8A-4147-A177-3AD203B41FA5}">
                      <a16:colId xmlns:a16="http://schemas.microsoft.com/office/drawing/2014/main" val="3437455970"/>
                    </a:ext>
                  </a:extLst>
                </a:gridCol>
                <a:gridCol w="3086305">
                  <a:extLst>
                    <a:ext uri="{9D8B030D-6E8A-4147-A177-3AD203B41FA5}">
                      <a16:colId xmlns:a16="http://schemas.microsoft.com/office/drawing/2014/main" val="3368244269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854741775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585358394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2936763055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007920972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3294303198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3256004822"/>
                    </a:ext>
                  </a:extLst>
                </a:gridCol>
              </a:tblGrid>
              <a:tr h="131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5845"/>
                  </a:ext>
                </a:extLst>
              </a:tr>
              <a:tr h="4014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98847"/>
                  </a:ext>
                </a:extLst>
              </a:tr>
              <a:tr h="139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2.534.283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78007"/>
                  </a:ext>
                </a:extLst>
              </a:tr>
              <a:tr h="13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1.071.994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67666"/>
                  </a:ext>
                </a:extLst>
              </a:tr>
              <a:tr h="13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269.822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-10.051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233.549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37353"/>
                  </a:ext>
                </a:extLst>
              </a:tr>
              <a:tr h="13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3.322.290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91654"/>
                  </a:ext>
                </a:extLst>
              </a:tr>
              <a:tr h="13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6.496.715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817907"/>
                  </a:ext>
                </a:extLst>
              </a:tr>
              <a:tr h="13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98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5" y="1129878"/>
            <a:ext cx="80051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9208" y="1761139"/>
            <a:ext cx="8085583" cy="1947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075293-BE75-45A8-A176-7AD7EDF23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58009"/>
              </p:ext>
            </p:extLst>
          </p:nvPr>
        </p:nvGraphicFramePr>
        <p:xfrm>
          <a:off x="529208" y="2055315"/>
          <a:ext cx="8023693" cy="4052849"/>
        </p:xfrm>
        <a:graphic>
          <a:graphicData uri="http://schemas.openxmlformats.org/drawingml/2006/table">
            <a:tbl>
              <a:tblPr/>
              <a:tblGrid>
                <a:gridCol w="251211">
                  <a:extLst>
                    <a:ext uri="{9D8B030D-6E8A-4147-A177-3AD203B41FA5}">
                      <a16:colId xmlns:a16="http://schemas.microsoft.com/office/drawing/2014/main" val="991075696"/>
                    </a:ext>
                  </a:extLst>
                </a:gridCol>
                <a:gridCol w="251211">
                  <a:extLst>
                    <a:ext uri="{9D8B030D-6E8A-4147-A177-3AD203B41FA5}">
                      <a16:colId xmlns:a16="http://schemas.microsoft.com/office/drawing/2014/main" val="1413407571"/>
                    </a:ext>
                  </a:extLst>
                </a:gridCol>
                <a:gridCol w="251211">
                  <a:extLst>
                    <a:ext uri="{9D8B030D-6E8A-4147-A177-3AD203B41FA5}">
                      <a16:colId xmlns:a16="http://schemas.microsoft.com/office/drawing/2014/main" val="596804369"/>
                    </a:ext>
                  </a:extLst>
                </a:gridCol>
                <a:gridCol w="2833665">
                  <a:extLst>
                    <a:ext uri="{9D8B030D-6E8A-4147-A177-3AD203B41FA5}">
                      <a16:colId xmlns:a16="http://schemas.microsoft.com/office/drawing/2014/main" val="1195577837"/>
                    </a:ext>
                  </a:extLst>
                </a:gridCol>
                <a:gridCol w="844070">
                  <a:extLst>
                    <a:ext uri="{9D8B030D-6E8A-4147-A177-3AD203B41FA5}">
                      <a16:colId xmlns:a16="http://schemas.microsoft.com/office/drawing/2014/main" val="1219901134"/>
                    </a:ext>
                  </a:extLst>
                </a:gridCol>
                <a:gridCol w="823973">
                  <a:extLst>
                    <a:ext uri="{9D8B030D-6E8A-4147-A177-3AD203B41FA5}">
                      <a16:colId xmlns:a16="http://schemas.microsoft.com/office/drawing/2014/main" val="3977512845"/>
                    </a:ext>
                  </a:extLst>
                </a:gridCol>
                <a:gridCol w="746099">
                  <a:extLst>
                    <a:ext uri="{9D8B030D-6E8A-4147-A177-3AD203B41FA5}">
                      <a16:colId xmlns:a16="http://schemas.microsoft.com/office/drawing/2014/main" val="870894753"/>
                    </a:ext>
                  </a:extLst>
                </a:gridCol>
                <a:gridCol w="806389">
                  <a:extLst>
                    <a:ext uri="{9D8B030D-6E8A-4147-A177-3AD203B41FA5}">
                      <a16:colId xmlns:a16="http://schemas.microsoft.com/office/drawing/2014/main" val="639883340"/>
                    </a:ext>
                  </a:extLst>
                </a:gridCol>
                <a:gridCol w="612956">
                  <a:extLst>
                    <a:ext uri="{9D8B030D-6E8A-4147-A177-3AD203B41FA5}">
                      <a16:colId xmlns:a16="http://schemas.microsoft.com/office/drawing/2014/main" val="4264961228"/>
                    </a:ext>
                  </a:extLst>
                </a:gridCol>
                <a:gridCol w="602908">
                  <a:extLst>
                    <a:ext uri="{9D8B030D-6E8A-4147-A177-3AD203B41FA5}">
                      <a16:colId xmlns:a16="http://schemas.microsoft.com/office/drawing/2014/main" val="2118743702"/>
                    </a:ext>
                  </a:extLst>
                </a:gridCol>
              </a:tblGrid>
              <a:tr h="149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81930"/>
                  </a:ext>
                </a:extLst>
              </a:tr>
              <a:tr h="395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0710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1.417.669.992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46.882.574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1.188.323.603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0170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108.956.730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4233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108.956.730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562724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62.716.563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65852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46.240.167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5524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1.194.638.118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1.001.823.224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12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898.953.244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05383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2.966.129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774279"/>
                  </a:ext>
                </a:extLst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18.872.938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674722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419.337.583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5220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70341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325.581.250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69196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70.857.374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33798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61.337.970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789967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962146"/>
                  </a:ext>
                </a:extLst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13683"/>
                  </a:ext>
                </a:extLst>
              </a:tr>
              <a:tr h="12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02643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116.035.187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102.869.980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4532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114.094.370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100.959.750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34008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42563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121.254.597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46.802.574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77.543.649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67154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76.836.452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99182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73.399.357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73342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2.220.704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933682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1.216.391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9325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707.197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11432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707.197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6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1" y="1095866"/>
            <a:ext cx="810460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1731089"/>
            <a:ext cx="795024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01D528-0D88-4060-9FA0-D373F386C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73745"/>
              </p:ext>
            </p:extLst>
          </p:nvPr>
        </p:nvGraphicFramePr>
        <p:xfrm>
          <a:off x="536641" y="2060848"/>
          <a:ext cx="8104606" cy="4055667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2634399433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623280469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913986215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3119065642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205806032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275739053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268572311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462357143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2826518694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569371790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958801"/>
                  </a:ext>
                </a:extLst>
              </a:tr>
              <a:tr h="34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611293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24.685.563.190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13.734.625.780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24.604.068.763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8275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1341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138.173.930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6056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55687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5246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132.989.805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3783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132.989.805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8333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957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4482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3.729.215.966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-494.632.369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2.516.761.561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37373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95.736.220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1036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948.038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018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6.590.985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249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9.786.257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069819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24.114.202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89771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741161"/>
                  </a:ext>
                </a:extLst>
              </a:tr>
              <a:tr h="127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34.389.387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823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13.919.815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30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2.224.595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22245950,0%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22245950,0%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9926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7.878.090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52510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-4.115.149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68991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2.145.022.840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2.116.914.326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27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8125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9303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042650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1.446.827.227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-494.938.684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303.535.923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51639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-1.476.629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42469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817.688.961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-595.570.337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158.458.280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106005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4.851.496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37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452" y="1073054"/>
            <a:ext cx="807898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69" y="1682230"/>
            <a:ext cx="8096372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FCCFE9A-FF2C-4374-AD6C-F66CADE9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83762"/>
              </p:ext>
            </p:extLst>
          </p:nvPr>
        </p:nvGraphicFramePr>
        <p:xfrm>
          <a:off x="520068" y="1971616"/>
          <a:ext cx="8096372" cy="4165965"/>
        </p:xfrm>
        <a:graphic>
          <a:graphicData uri="http://schemas.openxmlformats.org/drawingml/2006/table">
            <a:tbl>
              <a:tblPr/>
              <a:tblGrid>
                <a:gridCol w="242624">
                  <a:extLst>
                    <a:ext uri="{9D8B030D-6E8A-4147-A177-3AD203B41FA5}">
                      <a16:colId xmlns:a16="http://schemas.microsoft.com/office/drawing/2014/main" val="2821486778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1080515421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2133682174"/>
                    </a:ext>
                  </a:extLst>
                </a:gridCol>
                <a:gridCol w="2736801">
                  <a:extLst>
                    <a:ext uri="{9D8B030D-6E8A-4147-A177-3AD203B41FA5}">
                      <a16:colId xmlns:a16="http://schemas.microsoft.com/office/drawing/2014/main" val="4207901364"/>
                    </a:ext>
                  </a:extLst>
                </a:gridCol>
                <a:gridCol w="720594">
                  <a:extLst>
                    <a:ext uri="{9D8B030D-6E8A-4147-A177-3AD203B41FA5}">
                      <a16:colId xmlns:a16="http://schemas.microsoft.com/office/drawing/2014/main" val="3646988142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990853977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320276421"/>
                    </a:ext>
                  </a:extLst>
                </a:gridCol>
                <a:gridCol w="786103">
                  <a:extLst>
                    <a:ext uri="{9D8B030D-6E8A-4147-A177-3AD203B41FA5}">
                      <a16:colId xmlns:a16="http://schemas.microsoft.com/office/drawing/2014/main" val="3754952783"/>
                    </a:ext>
                  </a:extLst>
                </a:gridCol>
                <a:gridCol w="834628">
                  <a:extLst>
                    <a:ext uri="{9D8B030D-6E8A-4147-A177-3AD203B41FA5}">
                      <a16:colId xmlns:a16="http://schemas.microsoft.com/office/drawing/2014/main" val="4010169398"/>
                    </a:ext>
                  </a:extLst>
                </a:gridCol>
                <a:gridCol w="776398">
                  <a:extLst>
                    <a:ext uri="{9D8B030D-6E8A-4147-A177-3AD203B41FA5}">
                      <a16:colId xmlns:a16="http://schemas.microsoft.com/office/drawing/2014/main" val="1073587819"/>
                    </a:ext>
                  </a:extLst>
                </a:gridCol>
              </a:tblGrid>
              <a:tr h="130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289557"/>
                  </a:ext>
                </a:extLst>
              </a:tr>
              <a:tr h="313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566834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52.886.144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82759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4.753.578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35652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6.127.025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94470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4.233.910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2.004.111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4.181.599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08053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4.683.363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-2.004.111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4.381.766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36515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-1.995.950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-1.995.960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234046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1.867.005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83634"/>
                  </a:ext>
                </a:extLst>
              </a:tr>
              <a:tr h="15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247.015.834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-41.994.061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70854"/>
                  </a:ext>
                </a:extLst>
              </a:tr>
              <a:tr h="11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5.094.734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5743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12.071.051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439545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10.669.643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59381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3.430.893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954646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2.335.058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848184"/>
                  </a:ext>
                </a:extLst>
              </a:tr>
              <a:tr h="15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099524"/>
                  </a:ext>
                </a:extLst>
              </a:tr>
              <a:tr h="118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210363"/>
                  </a:ext>
                </a:extLst>
              </a:tr>
              <a:tr h="130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1.037.129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5735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15.377.017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199,9%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199,9%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575263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17.490.134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064708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86121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Salud Extraordinario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228.283.663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228.283.663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28538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575.092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5750920,0%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5750920,0%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48341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575.092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5750920,0%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5750920,0%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21583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66.576.686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332883430,0%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332883430,0%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936635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66.576.686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665766860,0%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665766860,0%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94387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66.576.686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665766860,0%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665766860,0%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178177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727193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635925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912.950.433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3.042.151.784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23071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2.964.606.486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29646064860,0%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29646064860,0%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012065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77.545.298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91210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146.750.413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17337"/>
                  </a:ext>
                </a:extLst>
              </a:tr>
              <a:tr h="10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300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5640" y="1131195"/>
            <a:ext cx="799679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640" y="1706899"/>
            <a:ext cx="7996799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401FEB-E4BC-48D8-B956-A8CD17807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4737"/>
              </p:ext>
            </p:extLst>
          </p:nvPr>
        </p:nvGraphicFramePr>
        <p:xfrm>
          <a:off x="535639" y="2021710"/>
          <a:ext cx="7996799" cy="4269794"/>
        </p:xfrm>
        <a:graphic>
          <a:graphicData uri="http://schemas.openxmlformats.org/drawingml/2006/table">
            <a:tbl>
              <a:tblPr/>
              <a:tblGrid>
                <a:gridCol w="239640">
                  <a:extLst>
                    <a:ext uri="{9D8B030D-6E8A-4147-A177-3AD203B41FA5}">
                      <a16:colId xmlns:a16="http://schemas.microsoft.com/office/drawing/2014/main" val="2269486480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4261722512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1822396962"/>
                    </a:ext>
                  </a:extLst>
                </a:gridCol>
                <a:gridCol w="2703144">
                  <a:extLst>
                    <a:ext uri="{9D8B030D-6E8A-4147-A177-3AD203B41FA5}">
                      <a16:colId xmlns:a16="http://schemas.microsoft.com/office/drawing/2014/main" val="2361810369"/>
                    </a:ext>
                  </a:extLst>
                </a:gridCol>
                <a:gridCol w="711731">
                  <a:extLst>
                    <a:ext uri="{9D8B030D-6E8A-4147-A177-3AD203B41FA5}">
                      <a16:colId xmlns:a16="http://schemas.microsoft.com/office/drawing/2014/main" val="3702947056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3285981658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1182813400"/>
                    </a:ext>
                  </a:extLst>
                </a:gridCol>
                <a:gridCol w="776435">
                  <a:extLst>
                    <a:ext uri="{9D8B030D-6E8A-4147-A177-3AD203B41FA5}">
                      <a16:colId xmlns:a16="http://schemas.microsoft.com/office/drawing/2014/main" val="46945496"/>
                    </a:ext>
                  </a:extLst>
                </a:gridCol>
                <a:gridCol w="824363">
                  <a:extLst>
                    <a:ext uri="{9D8B030D-6E8A-4147-A177-3AD203B41FA5}">
                      <a16:colId xmlns:a16="http://schemas.microsoft.com/office/drawing/2014/main" val="3555743796"/>
                    </a:ext>
                  </a:extLst>
                </a:gridCol>
                <a:gridCol w="766850">
                  <a:extLst>
                    <a:ext uri="{9D8B030D-6E8A-4147-A177-3AD203B41FA5}">
                      <a16:colId xmlns:a16="http://schemas.microsoft.com/office/drawing/2014/main" val="2498265492"/>
                    </a:ext>
                  </a:extLst>
                </a:gridCol>
              </a:tblGrid>
              <a:tr h="142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679305"/>
                  </a:ext>
                </a:extLst>
              </a:tr>
              <a:tr h="2842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056039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89208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007870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05370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162467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93766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19.844.381.217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14.871.156.784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18.840.292.002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509321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643903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928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19.798.533.007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14.871.156.784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18.802.039.885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02354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431164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96807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192325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274.167.554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805955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8.268.464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05281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742013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465066"/>
                  </a:ext>
                </a:extLst>
              </a:tr>
              <a:tr h="17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113.280.403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113.796.996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902547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9537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892150"/>
                  </a:ext>
                </a:extLst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309733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776946"/>
                  </a:ext>
                </a:extLst>
              </a:tr>
              <a:tr h="149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130.941.362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58520"/>
                  </a:ext>
                </a:extLst>
              </a:tr>
              <a:tr h="149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18.173.414.838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14.867.921.415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17.824.427.885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87719"/>
                  </a:ext>
                </a:extLst>
              </a:tr>
              <a:tr h="16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580654"/>
                  </a:ext>
                </a:extLst>
              </a:tr>
              <a:tr h="17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08021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45840"/>
                  </a:ext>
                </a:extLst>
              </a:tr>
              <a:tr h="113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26480"/>
                  </a:ext>
                </a:extLst>
              </a:tr>
              <a:tr h="170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6110"/>
                  </a:ext>
                </a:extLst>
              </a:tr>
              <a:tr h="16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9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9118" y="1158681"/>
            <a:ext cx="7983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74" y="1827882"/>
            <a:ext cx="7981367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CC823F-55B5-4C39-96EC-61C984C5C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38215"/>
              </p:ext>
            </p:extLst>
          </p:nvPr>
        </p:nvGraphicFramePr>
        <p:xfrm>
          <a:off x="549118" y="2123033"/>
          <a:ext cx="7981366" cy="2308764"/>
        </p:xfrm>
        <a:graphic>
          <a:graphicData uri="http://schemas.openxmlformats.org/drawingml/2006/table">
            <a:tbl>
              <a:tblPr/>
              <a:tblGrid>
                <a:gridCol w="239178">
                  <a:extLst>
                    <a:ext uri="{9D8B030D-6E8A-4147-A177-3AD203B41FA5}">
                      <a16:colId xmlns:a16="http://schemas.microsoft.com/office/drawing/2014/main" val="3496380949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3896326788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3620143407"/>
                    </a:ext>
                  </a:extLst>
                </a:gridCol>
                <a:gridCol w="2697927">
                  <a:extLst>
                    <a:ext uri="{9D8B030D-6E8A-4147-A177-3AD203B41FA5}">
                      <a16:colId xmlns:a16="http://schemas.microsoft.com/office/drawing/2014/main" val="2510203206"/>
                    </a:ext>
                  </a:extLst>
                </a:gridCol>
                <a:gridCol w="710357">
                  <a:extLst>
                    <a:ext uri="{9D8B030D-6E8A-4147-A177-3AD203B41FA5}">
                      <a16:colId xmlns:a16="http://schemas.microsoft.com/office/drawing/2014/main" val="3586891347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3377426733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2973260564"/>
                    </a:ext>
                  </a:extLst>
                </a:gridCol>
                <a:gridCol w="774936">
                  <a:extLst>
                    <a:ext uri="{9D8B030D-6E8A-4147-A177-3AD203B41FA5}">
                      <a16:colId xmlns:a16="http://schemas.microsoft.com/office/drawing/2014/main" val="266007841"/>
                    </a:ext>
                  </a:extLst>
                </a:gridCol>
                <a:gridCol w="822772">
                  <a:extLst>
                    <a:ext uri="{9D8B030D-6E8A-4147-A177-3AD203B41FA5}">
                      <a16:colId xmlns:a16="http://schemas.microsoft.com/office/drawing/2014/main" val="290715875"/>
                    </a:ext>
                  </a:extLst>
                </a:gridCol>
                <a:gridCol w="765370">
                  <a:extLst>
                    <a:ext uri="{9D8B030D-6E8A-4147-A177-3AD203B41FA5}">
                      <a16:colId xmlns:a16="http://schemas.microsoft.com/office/drawing/2014/main" val="415500575"/>
                    </a:ext>
                  </a:extLst>
                </a:gridCol>
              </a:tblGrid>
              <a:tr h="1144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513217"/>
                  </a:ext>
                </a:extLst>
              </a:tr>
              <a:tr h="22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55601"/>
                  </a:ext>
                </a:extLst>
              </a:tr>
              <a:tr h="164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685199"/>
                  </a:ext>
                </a:extLst>
              </a:tr>
              <a:tr h="161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99963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20710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126547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61961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542106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460568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40807"/>
                  </a:ext>
                </a:extLst>
              </a:tr>
              <a:tr h="14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123147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40001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38.252.117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18757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29.908.782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135210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8.268.462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20902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07645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89172"/>
                  </a:ext>
                </a:extLst>
              </a:tr>
              <a:tr h="114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91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7" y="1136442"/>
            <a:ext cx="80649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7" y="1772817"/>
            <a:ext cx="8064900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53DE61-BD9D-4E52-84AE-9A91161D0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41319"/>
              </p:ext>
            </p:extLst>
          </p:nvPr>
        </p:nvGraphicFramePr>
        <p:xfrm>
          <a:off x="539547" y="2057227"/>
          <a:ext cx="8064897" cy="3027195"/>
        </p:xfrm>
        <a:graphic>
          <a:graphicData uri="http://schemas.openxmlformats.org/drawingml/2006/table">
            <a:tbl>
              <a:tblPr/>
              <a:tblGrid>
                <a:gridCol w="263731">
                  <a:extLst>
                    <a:ext uri="{9D8B030D-6E8A-4147-A177-3AD203B41FA5}">
                      <a16:colId xmlns:a16="http://schemas.microsoft.com/office/drawing/2014/main" val="25699239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136798453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64017159"/>
                    </a:ext>
                  </a:extLst>
                </a:gridCol>
                <a:gridCol w="2974888">
                  <a:extLst>
                    <a:ext uri="{9D8B030D-6E8A-4147-A177-3AD203B41FA5}">
                      <a16:colId xmlns:a16="http://schemas.microsoft.com/office/drawing/2014/main" val="3052843460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3446024117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689001038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3699474337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687912681"/>
                    </a:ext>
                  </a:extLst>
                </a:gridCol>
                <a:gridCol w="751634">
                  <a:extLst>
                    <a:ext uri="{9D8B030D-6E8A-4147-A177-3AD203B41FA5}">
                      <a16:colId xmlns:a16="http://schemas.microsoft.com/office/drawing/2014/main" val="770467743"/>
                    </a:ext>
                  </a:extLst>
                </a:gridCol>
                <a:gridCol w="719986">
                  <a:extLst>
                    <a:ext uri="{9D8B030D-6E8A-4147-A177-3AD203B41FA5}">
                      <a16:colId xmlns:a16="http://schemas.microsoft.com/office/drawing/2014/main" val="2614069006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9459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0280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2.534.283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638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3285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02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0959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21489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88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1483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292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705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44099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2.522.571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811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7045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864.591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873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568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6698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56681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30474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105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5455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11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5412</TotalTime>
  <Words>9532</Words>
  <Application>Microsoft Office PowerPoint</Application>
  <PresentationFormat>Presentación en pantalla (4:3)</PresentationFormat>
  <Paragraphs>5171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2_Tema de Office</vt:lpstr>
      <vt:lpstr>Presentación de PowerPoint</vt:lpstr>
      <vt:lpstr>EJECUCIÓN ACUMULADA DE GASTOS A NOVIEMBRE DE 2021  PARTIDA 50 TESORO PÚBLICO</vt:lpstr>
      <vt:lpstr>EJECUCIÓN ACUMULADA DE GASTOS A NOVIEMBRE DE 2021  PARTIDA 50 RESUMEN POR CAPÍTULOS</vt:lpstr>
      <vt:lpstr>EJECUCIÓN ACUMULADA DE GASTOS A NOVIEMBRE DE 2021  PARTIDA 50. CAPÍTULO 01. PROGRAMA 02:  SUBSIDIOS</vt:lpstr>
      <vt:lpstr>EJECUCIÓN ACUMULADA DE GASTOS A NOVIEMBRE DE 2021  PARTIDA 50. CAPÍTULO 01. PROGRAMA 03:  OPERACIONES COMPLEMENTARIAS</vt:lpstr>
      <vt:lpstr>EJECUCIÓN ACUMULADA DE GASTOS A NOVIEMBRE DE 2021  PARTIDA 50. CAPÍTULO 01. PROGRAMA 03:  OPERACIONES COMPLEMENTARIAS</vt:lpstr>
      <vt:lpstr>EJECUCIÓN ACUMULADA DE GASTOS A NOVIEMBRE DE 2021  PARTIDA 50. CAPÍTULO 01. PROGRAMA 03:  OPERACIONES COMPLEMENTARIAS</vt:lpstr>
      <vt:lpstr>EJECUCIÓN ACUMULADA DE GASTOS A NOVIEMBRE DE 2021  PARTIDA 50. CAPÍTULO 01. PROGRAMA 03:  OPERACIONES COMPLEMENTARIAS</vt:lpstr>
      <vt:lpstr>EJECUCIÓN ACUMULADA DE GASTOS A NOVIEMBRE DE 2021  PARTIDA 50. CAPÍTULO 01. PROGRAMA 03:  OPERACIONES COMPLEMENTARIAS</vt:lpstr>
      <vt:lpstr>EJECUCIÓN ACUMULADA DE GASTOS A NOVIEMBRE DE 2021  PARTIDA 50. CAPÍTULO 01. PROGRAMA 04:  SERVICIO DE LA DEUDA PÚBLICA</vt:lpstr>
      <vt:lpstr>EJECUCIÓN ACUMULADA DE GASTOS A NOVIEMBRE DE 2021  PARTIDA 50. CAPÍTULO 01. PROGRAMA 04:  SERVICIO DE LA DEUDA PÚBLICA</vt:lpstr>
      <vt:lpstr>EJECUCIÓN ACUMULADA DE GASTOS A NOVIEMBRE DE 2021  PARTIDA 50. CAPÍTULO 01. PROGRAMA 04:  SERVICIO DE LA DEUDA PÚBLICA</vt:lpstr>
      <vt:lpstr>EJECUCIÓN ACUMULADA DE GASTOS A NOVIEMBRE DE 2021  PARTIDA 50. CAPÍTULO 01. PROGRAMA 04:  SERVICIO DE LA DEUDA PÚBLICA</vt:lpstr>
      <vt:lpstr>EJECUCIÓN ACUMULADA DE GASTOS A NOVIEMBRE DE 2021  PARTIDA 50. CAPÍTULO 01. PROGRAMA 05:  APORTE FISCAL LIBRE</vt:lpstr>
      <vt:lpstr>EJECUCIÓN ACUMULADA DE GASTOS A NOVIEMBRE DE 2021  PARTIDA 50. CAPÍTULO 01. PROGRAMA 05:  APORTE FISCAL LIBRE</vt:lpstr>
      <vt:lpstr>EJECUCIÓN ACUMULADA DE GASTOS A NOVIEMBRE DE 2021  PARTIDA 50. CAPÍTULO 01. PROGRAMA 05:  APORTE FISCAL LIBRE</vt:lpstr>
      <vt:lpstr>EJECUCIÓN ACUMULADA DE GASTOS A NOVIEMBRE DE 2021  PARTIDA 50. CAPÍTULO 01. PROGRAMA 06:  FONDO DE RESERVA DE PENSIONES</vt:lpstr>
      <vt:lpstr>EJECUCIÓN ACUMULADA DE GASTOS A NOVIEMBRE DE 2021  PARTIDA 50. CAPÍTULO 01. PROGRAMA 07:  FONDO DE ESTABILIZACIÓN ECONÓMICA Y SOCIAL</vt:lpstr>
      <vt:lpstr>EJECUCIÓN ACUMULADA DE GASTOS A NOVIEMBRE DE 2021  PARTIDA 50. CAPÍTULO 01. PROGRAMA 08:  FONDO PARA LA EDUCACIÓN</vt:lpstr>
      <vt:lpstr>EJECUCIÓN ACUMULADA DE GASTOS A NOVIEMBRE DE 2021  PARTIDA 50. CAPÍTULO 01. PROGRAMA 09:  FONDO DE APOYO REGIONAL</vt:lpstr>
      <vt:lpstr>EJECUCIÓN ACUMULADA DE GASTOS A NOVIEMBRE DE 2021  PARTIDA 50. CAPÍTULO 01. PROGRAMA 10:  FONDO PARA DIAGNÓSTICOS Y TRATAMIENTOS DE ALTO COSTO</vt:lpstr>
      <vt:lpstr>EJECUCIÓN ACUMULADA DE GASTOS A NOVIEMBRE DE 2021  PARTIDA 50. CAPÍTULO 01. PROGRAMA 11:  EMPRESAS Y SOCIEDADES DEL ESTADO</vt:lpstr>
      <vt:lpstr>EJECUCIÓN ACUMULADA DE GASTOS A NOVIEMBRE DE 2021  PARTIDA 50. CAPÍTULO 01. PROGRAMA 12:  FONDO DE CONTINGENCIA ESTRATÉGICO</vt:lpstr>
      <vt:lpstr>EJECUCIÓN ACUMULADA DE GASTOS A NOVIEMBRE DE 2021  PARTIDA 50. CAPÍTULO 01. PROGRAMA 13:  FINANCIAMIENTO GOBIERNOS REGIONALES </vt:lpstr>
      <vt:lpstr>EJECUCIÓN ACUMULADA DE GASTOS A NOVIEMBRE DE 2021  PARTIDA 50. CAPÍTULO 01. PROGRAMA 13:  FINANCIAMIENTO GOBIERNOS REGIONALES </vt:lpstr>
      <vt:lpstr>EJECUCIÓN ACUMULADA DE GASTOS A NOVIEMBRE DE 2021  PARTIDA 50. CAPÍTULO 01. PROGRAMA 13:  FINANCIAMIENTO GOBIERNOS REGIONALES </vt:lpstr>
      <vt:lpstr>EJECUCIÓN ACUMULADA DE GASTOS A NOVIEMBRE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441</cp:revision>
  <cp:lastPrinted>2019-10-22T12:56:39Z</cp:lastPrinted>
  <dcterms:created xsi:type="dcterms:W3CDTF">2016-06-23T13:38:47Z</dcterms:created>
  <dcterms:modified xsi:type="dcterms:W3CDTF">2022-01-06T14:16:24Z</dcterms:modified>
</cp:coreProperties>
</file>