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303" r:id="rId4"/>
    <p:sldId id="302" r:id="rId5"/>
    <p:sldId id="301" r:id="rId6"/>
    <p:sldId id="265" r:id="rId7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6D-47B5-BB3D-D9D5ECAFB01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6D-47B5-BB3D-D9D5ECAFB01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6D-47B5-BB3D-D9D5ECAFB01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28'!$C$62:$C$64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</c:strCache>
            </c:strRef>
          </c:cat>
          <c:val>
            <c:numRef>
              <c:f>'Partida 28'!$D$62:$D$64</c:f>
              <c:numCache>
                <c:formatCode>#,##0</c:formatCode>
                <c:ptCount val="3"/>
                <c:pt idx="0">
                  <c:v>12230828</c:v>
                </c:pt>
                <c:pt idx="1">
                  <c:v>4917558</c:v>
                </c:pt>
                <c:pt idx="2">
                  <c:v>76691463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E6D-47B5-BB3D-D9D5ECAFB0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693701858211378"/>
          <c:w val="0.87617164654661017"/>
          <c:h val="9.7115300052981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2019- 2020 - 2021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46954269148"/>
          <c:y val="3.257302060123645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28'!$D$30:$O$30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6.3419100514212526E-2</c:v>
                </c:pt>
                <c:pt idx="2">
                  <c:v>0.13637986310847564</c:v>
                </c:pt>
                <c:pt idx="3">
                  <c:v>6.310274264638846E-2</c:v>
                </c:pt>
                <c:pt idx="4">
                  <c:v>7.7160463137329272E-2</c:v>
                </c:pt>
                <c:pt idx="5">
                  <c:v>0.11991412714551912</c:v>
                </c:pt>
                <c:pt idx="6">
                  <c:v>6.5641933540195291E-2</c:v>
                </c:pt>
                <c:pt idx="7">
                  <c:v>6.7163642064995477E-2</c:v>
                </c:pt>
                <c:pt idx="8">
                  <c:v>9.0147245937641077E-2</c:v>
                </c:pt>
                <c:pt idx="9">
                  <c:v>6.2784170480911991E-2</c:v>
                </c:pt>
                <c:pt idx="10">
                  <c:v>7.3991136463877075E-2</c:v>
                </c:pt>
                <c:pt idx="11">
                  <c:v>0.15008444145060748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06-4683-997B-35E79369D936}"/>
            </c:ext>
          </c:extLst>
        </c:ser>
        <c:ser>
          <c:idx val="0"/>
          <c:order val="1"/>
          <c:tx>
            <c:strRef>
              <c:f>'Partida 28'!$C$31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28'!$D$31:$O$31</c:f>
              <c:numCache>
                <c:formatCode>0.0%</c:formatCode>
                <c:ptCount val="12"/>
                <c:pt idx="0">
                  <c:v>1.6532463492587354E-2</c:v>
                </c:pt>
                <c:pt idx="1">
                  <c:v>3.274782542751252E-2</c:v>
                </c:pt>
                <c:pt idx="2">
                  <c:v>3.1889279095036312E-2</c:v>
                </c:pt>
                <c:pt idx="3">
                  <c:v>3.6491303204527772E-2</c:v>
                </c:pt>
                <c:pt idx="4">
                  <c:v>5.823727212544641E-2</c:v>
                </c:pt>
                <c:pt idx="5">
                  <c:v>3.506100737307194E-2</c:v>
                </c:pt>
                <c:pt idx="6">
                  <c:v>1.8630519879266783E-2</c:v>
                </c:pt>
                <c:pt idx="7">
                  <c:v>8.5422206004484733E-2</c:v>
                </c:pt>
                <c:pt idx="8">
                  <c:v>2.8141418565546594E-2</c:v>
                </c:pt>
                <c:pt idx="9">
                  <c:v>9.8220397590010555E-2</c:v>
                </c:pt>
                <c:pt idx="10">
                  <c:v>0.12927642830719516</c:v>
                </c:pt>
                <c:pt idx="11">
                  <c:v>0.30029172381097208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06-4683-997B-35E79369D936}"/>
            </c:ext>
          </c:extLst>
        </c:ser>
        <c:ser>
          <c:idx val="1"/>
          <c:order val="2"/>
          <c:tx>
            <c:strRef>
              <c:f>'Partida 28'!$C$32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57763300760043E-2"/>
                  <c:y val="6.953495623541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806-4683-997B-35E79369D936}"/>
                </c:ext>
              </c:extLst>
            </c:dLbl>
            <c:dLbl>
              <c:idx val="1"/>
              <c:layout>
                <c:manualLayout>
                  <c:x val="1.5200868621064021E-2"/>
                  <c:y val="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806-4683-997B-35E79369D936}"/>
                </c:ext>
              </c:extLst>
            </c:dLbl>
            <c:dLbl>
              <c:idx val="2"/>
              <c:layout>
                <c:manualLayout>
                  <c:x val="1.3029315960912053E-2"/>
                  <c:y val="3.4767478117704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806-4683-997B-35E79369D936}"/>
                </c:ext>
              </c:extLst>
            </c:dLbl>
            <c:dLbl>
              <c:idx val="3"/>
              <c:layout>
                <c:manualLayout>
                  <c:x val="1.0857763300760003E-2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806-4683-997B-35E79369D936}"/>
                </c:ext>
              </c:extLst>
            </c:dLbl>
            <c:dLbl>
              <c:idx val="4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806-4683-997B-35E79369D936}"/>
                </c:ext>
              </c:extLst>
            </c:dLbl>
            <c:dLbl>
              <c:idx val="5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806-4683-997B-35E79369D936}"/>
                </c:ext>
              </c:extLst>
            </c:dLbl>
            <c:dLbl>
              <c:idx val="6"/>
              <c:layout>
                <c:manualLayout>
                  <c:x val="6.5146579804560263E-3"/>
                  <c:y val="-1.274792804467262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806-4683-997B-35E79369D936}"/>
                </c:ext>
              </c:extLst>
            </c:dLbl>
            <c:dLbl>
              <c:idx val="7"/>
              <c:layout>
                <c:manualLayout>
                  <c:x val="6.5146579804559466E-3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806-4683-997B-35E79369D936}"/>
                </c:ext>
              </c:extLst>
            </c:dLbl>
            <c:dLbl>
              <c:idx val="8"/>
              <c:layout>
                <c:manualLayout>
                  <c:x val="6.5146579804560263E-3"/>
                  <c:y val="-1.274792804467262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806-4683-997B-35E79369D936}"/>
                </c:ext>
              </c:extLst>
            </c:dLbl>
            <c:dLbl>
              <c:idx val="9"/>
              <c:layout>
                <c:manualLayout>
                  <c:x val="1.085776330075988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806-4683-997B-35E79369D936}"/>
                </c:ext>
              </c:extLst>
            </c:dLbl>
            <c:dLbl>
              <c:idx val="10"/>
              <c:layout>
                <c:manualLayout>
                  <c:x val="1.085776330076004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806-4683-997B-35E79369D9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28'!$D$32:$N$32</c:f>
              <c:numCache>
                <c:formatCode>0.0%</c:formatCode>
                <c:ptCount val="11"/>
                <c:pt idx="0">
                  <c:v>0.10110691762186438</c:v>
                </c:pt>
                <c:pt idx="1">
                  <c:v>2.203128845147221E-2</c:v>
                </c:pt>
                <c:pt idx="2">
                  <c:v>2.746244914350833E-2</c:v>
                </c:pt>
                <c:pt idx="3">
                  <c:v>4.5542211090241508E-2</c:v>
                </c:pt>
                <c:pt idx="4">
                  <c:v>7.5308768121490385E-2</c:v>
                </c:pt>
                <c:pt idx="5">
                  <c:v>8.6324407478459667E-2</c:v>
                </c:pt>
                <c:pt idx="6">
                  <c:v>0.14047287427636126</c:v>
                </c:pt>
                <c:pt idx="7">
                  <c:v>6.8770087021120627E-2</c:v>
                </c:pt>
                <c:pt idx="8">
                  <c:v>5.5792668371428378E-2</c:v>
                </c:pt>
                <c:pt idx="9">
                  <c:v>1.6015828086187973E-2</c:v>
                </c:pt>
                <c:pt idx="10">
                  <c:v>9.6119250941092887E-2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806-4683-997B-35E79369D93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435200"/>
        <c:axId val="160449280"/>
      </c:barChart>
      <c:catAx>
        <c:axId val="16043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49280"/>
        <c:crosses val="autoZero"/>
        <c:auto val="1"/>
        <c:lblAlgn val="ctr"/>
        <c:lblOffset val="100"/>
        <c:noMultiLvlLbl val="0"/>
      </c:catAx>
      <c:valAx>
        <c:axId val="160449280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35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2019 - 2020 - 2021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1750055131082253E-2"/>
          <c:y val="0.11255579231485371"/>
          <c:w val="0.8840873968183961"/>
          <c:h val="0.59629384094673632"/>
        </c:manualLayout>
      </c:layout>
      <c:lineChart>
        <c:grouping val="standard"/>
        <c:varyColors val="0"/>
        <c:ser>
          <c:idx val="2"/>
          <c:order val="0"/>
          <c:tx>
            <c:strRef>
              <c:f>'Partida 28'!$C$24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28'!$D$24:$O$24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0.12548226048590427</c:v>
                </c:pt>
                <c:pt idx="2">
                  <c:v>0.25558374828891617</c:v>
                </c:pt>
                <c:pt idx="3">
                  <c:v>0.31728515469398744</c:v>
                </c:pt>
                <c:pt idx="4">
                  <c:v>0.39444561783131671</c:v>
                </c:pt>
                <c:pt idx="5">
                  <c:v>0.51418054063543184</c:v>
                </c:pt>
                <c:pt idx="6">
                  <c:v>0.55732609889021434</c:v>
                </c:pt>
                <c:pt idx="7">
                  <c:v>0.62356734320733698</c:v>
                </c:pt>
                <c:pt idx="8">
                  <c:v>0.71285458182919725</c:v>
                </c:pt>
                <c:pt idx="9">
                  <c:v>0.77563875231010926</c:v>
                </c:pt>
                <c:pt idx="10">
                  <c:v>0.84962988877398637</c:v>
                </c:pt>
                <c:pt idx="11">
                  <c:v>0.99485820039511008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8F8-4201-9F94-B54E9A900938}"/>
            </c:ext>
          </c:extLst>
        </c:ser>
        <c:ser>
          <c:idx val="0"/>
          <c:order val="1"/>
          <c:tx>
            <c:strRef>
              <c:f>'Partida 28'!$C$25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28'!$D$25:$O$25</c:f>
              <c:numCache>
                <c:formatCode>0.0%</c:formatCode>
                <c:ptCount val="12"/>
                <c:pt idx="0">
                  <c:v>1.6532463492587354E-2</c:v>
                </c:pt>
                <c:pt idx="1">
                  <c:v>4.9016866424135032E-2</c:v>
                </c:pt>
                <c:pt idx="2">
                  <c:v>6.684231226444079E-2</c:v>
                </c:pt>
                <c:pt idx="3">
                  <c:v>0.10333361546896856</c:v>
                </c:pt>
                <c:pt idx="4">
                  <c:v>0.17721646004024894</c:v>
                </c:pt>
                <c:pt idx="5">
                  <c:v>0.21227746741332087</c:v>
                </c:pt>
                <c:pt idx="6">
                  <c:v>0.23090798729258766</c:v>
                </c:pt>
                <c:pt idx="7">
                  <c:v>0.30529944413514576</c:v>
                </c:pt>
                <c:pt idx="8">
                  <c:v>0.31915556608856688</c:v>
                </c:pt>
                <c:pt idx="9">
                  <c:v>0.41563016457944268</c:v>
                </c:pt>
                <c:pt idx="10">
                  <c:v>0.57800610186096502</c:v>
                </c:pt>
                <c:pt idx="11">
                  <c:v>0.87829613788711347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8F8-4201-9F94-B54E9A900938}"/>
            </c:ext>
          </c:extLst>
        </c:ser>
        <c:ser>
          <c:idx val="1"/>
          <c:order val="2"/>
          <c:tx>
            <c:strRef>
              <c:f>'Partida 28'!$C$26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Lbls>
            <c:dLbl>
              <c:idx val="0"/>
              <c:layout>
                <c:manualLayout>
                  <c:x val="-5.6725775834857543E-2"/>
                  <c:y val="-1.630997286854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8F8-4201-9F94-B54E9A900938}"/>
                </c:ext>
              </c:extLst>
            </c:dLbl>
            <c:dLbl>
              <c:idx val="1"/>
              <c:layout>
                <c:manualLayout>
                  <c:x val="-5.4914881933003867E-2"/>
                  <c:y val="-2.0969847176046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F8-4201-9F94-B54E9A900938}"/>
                </c:ext>
              </c:extLst>
            </c:dLbl>
            <c:dLbl>
              <c:idx val="2"/>
              <c:layout>
                <c:manualLayout>
                  <c:x val="-3.5145524437122419E-2"/>
                  <c:y val="-3.14547707640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8F8-4201-9F94-B54E9A900938}"/>
                </c:ext>
              </c:extLst>
            </c:dLbl>
            <c:dLbl>
              <c:idx val="3"/>
              <c:layout>
                <c:manualLayout>
                  <c:x val="-4.3931905546403117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F8-4201-9F94-B54E9A900938}"/>
                </c:ext>
              </c:extLst>
            </c:dLbl>
            <c:dLbl>
              <c:idx val="4"/>
              <c:layout>
                <c:manualLayout>
                  <c:x val="-3.5145524437122544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8F8-4201-9F94-B54E9A900938}"/>
                </c:ext>
              </c:extLst>
            </c:dLbl>
            <c:dLbl>
              <c:idx val="5"/>
              <c:layout>
                <c:manualLayout>
                  <c:x val="-3.9538714991762765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8F8-4201-9F94-B54E9A900938}"/>
                </c:ext>
              </c:extLst>
            </c:dLbl>
            <c:dLbl>
              <c:idx val="6"/>
              <c:layout>
                <c:manualLayout>
                  <c:x val="-4.6128500823723308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8F8-4201-9F94-B54E9A900938}"/>
                </c:ext>
              </c:extLst>
            </c:dLbl>
            <c:dLbl>
              <c:idx val="7"/>
              <c:layout>
                <c:manualLayout>
                  <c:x val="-3.2948929159802305E-2"/>
                  <c:y val="-1.7474872646705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8F8-4201-9F94-B54E9A900938}"/>
                </c:ext>
              </c:extLst>
            </c:dLbl>
            <c:dLbl>
              <c:idx val="8"/>
              <c:layout>
                <c:manualLayout>
                  <c:x val="-3.9538714991762848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8F8-4201-9F94-B54E9A900938}"/>
                </c:ext>
              </c:extLst>
            </c:dLbl>
            <c:dLbl>
              <c:idx val="9"/>
              <c:layout>
                <c:manualLayout>
                  <c:x val="-2.416254805052169E-2"/>
                  <c:y val="-2.79597962347291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8F8-4201-9F94-B54E9A900938}"/>
                </c:ext>
              </c:extLst>
            </c:dLbl>
            <c:dLbl>
              <c:idx val="10"/>
              <c:layout>
                <c:manualLayout>
                  <c:x val="-6.7988964383954775E-3"/>
                  <c:y val="1.0709422293274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8F8-4201-9F94-B54E9A9009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28'!$D$23:$O$23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28'!$D$26:$N$26</c:f>
              <c:numCache>
                <c:formatCode>0.0%</c:formatCode>
                <c:ptCount val="11"/>
                <c:pt idx="0">
                  <c:v>0.10110691762186438</c:v>
                </c:pt>
                <c:pt idx="1">
                  <c:v>0.12310924307190214</c:v>
                </c:pt>
                <c:pt idx="2">
                  <c:v>0.1409248695295196</c:v>
                </c:pt>
                <c:pt idx="3">
                  <c:v>0.18646708061976111</c:v>
                </c:pt>
                <c:pt idx="4">
                  <c:v>0.2557658709853618</c:v>
                </c:pt>
                <c:pt idx="5">
                  <c:v>0.29205433383471302</c:v>
                </c:pt>
                <c:pt idx="6">
                  <c:v>0.43252720811107431</c:v>
                </c:pt>
                <c:pt idx="7">
                  <c:v>0.41713580692436708</c:v>
                </c:pt>
                <c:pt idx="8">
                  <c:v>0.47276098052685966</c:v>
                </c:pt>
                <c:pt idx="9">
                  <c:v>0.48877680861304768</c:v>
                </c:pt>
                <c:pt idx="10">
                  <c:v>0.58489605955414059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8F8-4201-9F94-B54E9A9009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61504"/>
        <c:axId val="166675584"/>
      </c:lineChart>
      <c:catAx>
        <c:axId val="16666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75584"/>
        <c:crosses val="autoZero"/>
        <c:auto val="1"/>
        <c:lblAlgn val="ctr"/>
        <c:lblOffset val="100"/>
        <c:noMultiLvlLbl val="0"/>
      </c:catAx>
      <c:valAx>
        <c:axId val="166675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6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66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7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8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5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25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65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0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69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91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35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686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2021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124744"/>
            <a:ext cx="7740859" cy="6069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4834106"/>
              </p:ext>
            </p:extLst>
          </p:nvPr>
        </p:nvGraphicFramePr>
        <p:xfrm>
          <a:off x="719572" y="1939680"/>
          <a:ext cx="7740859" cy="3729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9318" y="1124744"/>
            <a:ext cx="796835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5894952"/>
              </p:ext>
            </p:extLst>
          </p:nvPr>
        </p:nvGraphicFramePr>
        <p:xfrm>
          <a:off x="569318" y="2348880"/>
          <a:ext cx="7968351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8941" y="1315617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3585211"/>
              </p:ext>
            </p:extLst>
          </p:nvPr>
        </p:nvGraphicFramePr>
        <p:xfrm>
          <a:off x="578941" y="2276872"/>
          <a:ext cx="7848873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649242" y="1186979"/>
            <a:ext cx="792756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52297" y="1821571"/>
            <a:ext cx="7880142" cy="2962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708179"/>
              </p:ext>
            </p:extLst>
          </p:nvPr>
        </p:nvGraphicFramePr>
        <p:xfrm>
          <a:off x="649242" y="2161365"/>
          <a:ext cx="7944651" cy="1721823"/>
        </p:xfrm>
        <a:graphic>
          <a:graphicData uri="http://schemas.openxmlformats.org/drawingml/2006/table">
            <a:tbl>
              <a:tblPr/>
              <a:tblGrid>
                <a:gridCol w="751824">
                  <a:extLst>
                    <a:ext uri="{9D8B030D-6E8A-4147-A177-3AD203B41FA5}">
                      <a16:colId xmlns:a16="http://schemas.microsoft.com/office/drawing/2014/main" val="2983068283"/>
                    </a:ext>
                  </a:extLst>
                </a:gridCol>
                <a:gridCol w="2816537">
                  <a:extLst>
                    <a:ext uri="{9D8B030D-6E8A-4147-A177-3AD203B41FA5}">
                      <a16:colId xmlns:a16="http://schemas.microsoft.com/office/drawing/2014/main" val="390639024"/>
                    </a:ext>
                  </a:extLst>
                </a:gridCol>
                <a:gridCol w="751824">
                  <a:extLst>
                    <a:ext uri="{9D8B030D-6E8A-4147-A177-3AD203B41FA5}">
                      <a16:colId xmlns:a16="http://schemas.microsoft.com/office/drawing/2014/main" val="3360077618"/>
                    </a:ext>
                  </a:extLst>
                </a:gridCol>
                <a:gridCol w="751824">
                  <a:extLst>
                    <a:ext uri="{9D8B030D-6E8A-4147-A177-3AD203B41FA5}">
                      <a16:colId xmlns:a16="http://schemas.microsoft.com/office/drawing/2014/main" val="1132560616"/>
                    </a:ext>
                  </a:extLst>
                </a:gridCol>
                <a:gridCol w="751824">
                  <a:extLst>
                    <a:ext uri="{9D8B030D-6E8A-4147-A177-3AD203B41FA5}">
                      <a16:colId xmlns:a16="http://schemas.microsoft.com/office/drawing/2014/main" val="3799535037"/>
                    </a:ext>
                  </a:extLst>
                </a:gridCol>
                <a:gridCol w="751824">
                  <a:extLst>
                    <a:ext uri="{9D8B030D-6E8A-4147-A177-3AD203B41FA5}">
                      <a16:colId xmlns:a16="http://schemas.microsoft.com/office/drawing/2014/main" val="4217156901"/>
                    </a:ext>
                  </a:extLst>
                </a:gridCol>
                <a:gridCol w="684497">
                  <a:extLst>
                    <a:ext uri="{9D8B030D-6E8A-4147-A177-3AD203B41FA5}">
                      <a16:colId xmlns:a16="http://schemas.microsoft.com/office/drawing/2014/main" val="692273916"/>
                    </a:ext>
                  </a:extLst>
                </a:gridCol>
                <a:gridCol w="684497">
                  <a:extLst>
                    <a:ext uri="{9D8B030D-6E8A-4147-A177-3AD203B41FA5}">
                      <a16:colId xmlns:a16="http://schemas.microsoft.com/office/drawing/2014/main" val="291802029"/>
                    </a:ext>
                  </a:extLst>
                </a:gridCol>
              </a:tblGrid>
              <a:tr h="14200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881" marR="8881" marT="8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93211"/>
                  </a:ext>
                </a:extLst>
              </a:tr>
              <a:tr h="43489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14801"/>
                  </a:ext>
                </a:extLst>
              </a:tr>
              <a:tr h="150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94.003.924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162.792.644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68.788.720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95.216.776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639018"/>
                  </a:ext>
                </a:extLst>
              </a:tr>
              <a:tr h="142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12.230.828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11.866.567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-364.261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10.678.360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425696"/>
                  </a:ext>
                </a:extLst>
              </a:tr>
              <a:tr h="142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4.899.846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-17.712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3.424.653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037483"/>
                  </a:ext>
                </a:extLst>
              </a:tr>
              <a:tr h="142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509.648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509.648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509.645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775191"/>
                  </a:ext>
                </a:extLst>
              </a:tr>
              <a:tr h="142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137.383.620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60.692.157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72.616.464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4364"/>
                  </a:ext>
                </a:extLst>
              </a:tr>
              <a:tr h="142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960301"/>
                  </a:ext>
                </a:extLst>
              </a:tr>
              <a:tr h="142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21.753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955197"/>
                  </a:ext>
                </a:extLst>
              </a:tr>
              <a:tr h="142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350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8615" y="1138757"/>
            <a:ext cx="797382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8614" y="1783777"/>
            <a:ext cx="7973824" cy="2880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328694"/>
              </p:ext>
            </p:extLst>
          </p:nvPr>
        </p:nvGraphicFramePr>
        <p:xfrm>
          <a:off x="558614" y="2125741"/>
          <a:ext cx="7973826" cy="3161838"/>
        </p:xfrm>
        <a:graphic>
          <a:graphicData uri="http://schemas.openxmlformats.org/drawingml/2006/table">
            <a:tbl>
              <a:tblPr/>
              <a:tblGrid>
                <a:gridCol w="267220">
                  <a:extLst>
                    <a:ext uri="{9D8B030D-6E8A-4147-A177-3AD203B41FA5}">
                      <a16:colId xmlns:a16="http://schemas.microsoft.com/office/drawing/2014/main" val="1508813065"/>
                    </a:ext>
                  </a:extLst>
                </a:gridCol>
                <a:gridCol w="267220">
                  <a:extLst>
                    <a:ext uri="{9D8B030D-6E8A-4147-A177-3AD203B41FA5}">
                      <a16:colId xmlns:a16="http://schemas.microsoft.com/office/drawing/2014/main" val="3557670167"/>
                    </a:ext>
                  </a:extLst>
                </a:gridCol>
                <a:gridCol w="267220">
                  <a:extLst>
                    <a:ext uri="{9D8B030D-6E8A-4147-A177-3AD203B41FA5}">
                      <a16:colId xmlns:a16="http://schemas.microsoft.com/office/drawing/2014/main" val="2256753638"/>
                    </a:ext>
                  </a:extLst>
                </a:gridCol>
                <a:gridCol w="3014233">
                  <a:extLst>
                    <a:ext uri="{9D8B030D-6E8A-4147-A177-3AD203B41FA5}">
                      <a16:colId xmlns:a16="http://schemas.microsoft.com/office/drawing/2014/main" val="1716291400"/>
                    </a:ext>
                  </a:extLst>
                </a:gridCol>
                <a:gridCol w="716148">
                  <a:extLst>
                    <a:ext uri="{9D8B030D-6E8A-4147-A177-3AD203B41FA5}">
                      <a16:colId xmlns:a16="http://schemas.microsoft.com/office/drawing/2014/main" val="2418084614"/>
                    </a:ext>
                  </a:extLst>
                </a:gridCol>
                <a:gridCol w="716148">
                  <a:extLst>
                    <a:ext uri="{9D8B030D-6E8A-4147-A177-3AD203B41FA5}">
                      <a16:colId xmlns:a16="http://schemas.microsoft.com/office/drawing/2014/main" val="1825498993"/>
                    </a:ext>
                  </a:extLst>
                </a:gridCol>
                <a:gridCol w="716148">
                  <a:extLst>
                    <a:ext uri="{9D8B030D-6E8A-4147-A177-3AD203B41FA5}">
                      <a16:colId xmlns:a16="http://schemas.microsoft.com/office/drawing/2014/main" val="801491355"/>
                    </a:ext>
                  </a:extLst>
                </a:gridCol>
                <a:gridCol w="716148">
                  <a:extLst>
                    <a:ext uri="{9D8B030D-6E8A-4147-A177-3AD203B41FA5}">
                      <a16:colId xmlns:a16="http://schemas.microsoft.com/office/drawing/2014/main" val="3996675390"/>
                    </a:ext>
                  </a:extLst>
                </a:gridCol>
                <a:gridCol w="652015">
                  <a:extLst>
                    <a:ext uri="{9D8B030D-6E8A-4147-A177-3AD203B41FA5}">
                      <a16:colId xmlns:a16="http://schemas.microsoft.com/office/drawing/2014/main" val="3977697436"/>
                    </a:ext>
                  </a:extLst>
                </a:gridCol>
                <a:gridCol w="641326">
                  <a:extLst>
                    <a:ext uri="{9D8B030D-6E8A-4147-A177-3AD203B41FA5}">
                      <a16:colId xmlns:a16="http://schemas.microsoft.com/office/drawing/2014/main" val="1655572072"/>
                    </a:ext>
                  </a:extLst>
                </a:gridCol>
              </a:tblGrid>
              <a:tr h="130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539051"/>
                  </a:ext>
                </a:extLst>
              </a:tr>
              <a:tr h="3904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046484"/>
                  </a:ext>
                </a:extLst>
              </a:tr>
              <a:tr h="1673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94.003.924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162.792.644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68.788.720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95.216.776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331741"/>
                  </a:ext>
                </a:extLst>
              </a:tr>
              <a:tr h="130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12.230.828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11.866.567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-364.261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10.678.360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70240"/>
                  </a:ext>
                </a:extLst>
              </a:tr>
              <a:tr h="130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4.899.846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3.424.653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358804"/>
                  </a:ext>
                </a:extLst>
              </a:tr>
              <a:tr h="130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509.648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509.648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509.645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243291"/>
                  </a:ext>
                </a:extLst>
              </a:tr>
              <a:tr h="130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323744"/>
                  </a:ext>
                </a:extLst>
              </a:tr>
              <a:tr h="130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482.709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249728"/>
                  </a:ext>
                </a:extLst>
              </a:tr>
              <a:tr h="130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137.383.620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60.692.157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72.616.464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393248"/>
                  </a:ext>
                </a:extLst>
              </a:tr>
              <a:tr h="130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137.383.620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60.692.157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72.616.464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124483"/>
                  </a:ext>
                </a:extLst>
              </a:tr>
              <a:tr h="255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Elecciones Municipales, de Gobernadores y Convencionales Constituyentes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31.107.487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51.318.432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20.210.945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49.497.563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558745"/>
                  </a:ext>
                </a:extLst>
              </a:tr>
              <a:tr h="130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Elección Presidencial y Parlamentarias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45.583.976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86.065.188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40.481.212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23.118.901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700050"/>
                  </a:ext>
                </a:extLst>
              </a:tr>
              <a:tr h="130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877262"/>
                  </a:ext>
                </a:extLst>
              </a:tr>
              <a:tr h="130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535122"/>
                  </a:ext>
                </a:extLst>
              </a:tr>
              <a:tr h="130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367026"/>
                  </a:ext>
                </a:extLst>
              </a:tr>
              <a:tr h="130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683702"/>
                  </a:ext>
                </a:extLst>
              </a:tr>
              <a:tr h="130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303995"/>
                  </a:ext>
                </a:extLst>
              </a:tr>
              <a:tr h="130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789119"/>
                  </a:ext>
                </a:extLst>
              </a:tr>
              <a:tr h="130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545766"/>
                  </a:ext>
                </a:extLst>
              </a:tr>
              <a:tr h="130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492933"/>
                  </a:ext>
                </a:extLst>
              </a:tr>
              <a:tr h="130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72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3475</TotalTime>
  <Words>578</Words>
  <Application>Microsoft Office PowerPoint</Application>
  <PresentationFormat>Presentación en pantalla (4:3)</PresentationFormat>
  <Paragraphs>318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1_Tema de Office</vt:lpstr>
      <vt:lpstr>EJECUCIÓN ACUMULADA DE GASTOS PRESUPUESTARIOS AL MES DE NOVIEMBRE DE 2021 PARTIDA 28: SERVICIO ELECTORAL</vt:lpstr>
      <vt:lpstr>Presentación de PowerPoint</vt:lpstr>
      <vt:lpstr>Presentación de PowerPoint</vt:lpstr>
      <vt:lpstr>Presentación de PowerPoint</vt:lpstr>
      <vt:lpstr>EJECUCIÓN ACUMULADA DE GASTOS A NOVIEMBRE DE 2021  PARTIDA 28 SERVICIO ELECTORAL</vt:lpstr>
      <vt:lpstr>EJECUCIÓN ACUMULADA DE GASTOS A NOVIEMBRE DE 2021  PARTIDA 28. CAPÍTULO 01. PROGRAMA 01:  SERVICIO ELECTORAL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240</cp:revision>
  <cp:lastPrinted>2019-10-09T11:55:36Z</cp:lastPrinted>
  <dcterms:created xsi:type="dcterms:W3CDTF">2016-06-23T13:38:47Z</dcterms:created>
  <dcterms:modified xsi:type="dcterms:W3CDTF">2022-01-06T14:13:18Z</dcterms:modified>
</cp:coreProperties>
</file>