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864953912853277E-2"/>
          <c:y val="0.24738743704425831"/>
          <c:w val="0.91450753915500704"/>
          <c:h val="0.52093588569405447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B7-4B76-8683-4A32AF46B0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0B7-4B76-8683-4A32AF46B0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0B7-4B76-8683-4A32AF46B0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0B7-4B76-8683-4A32AF46B0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0B7-4B76-8683-4A32AF46B08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0B7-4B76-8683-4A32AF46B0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80543739559187144"/>
          <c:w val="0.95292536611594059"/>
          <c:h val="0.176902779853348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24'!$D$21:$O$21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24'!$D$22:$O$22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402385589849755E-2"/>
                  <c:y val="5.0001899402000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6677833996378302E-2"/>
                  <c:y val="8.6408616367855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1342310309582658E-3"/>
                  <c:y val="6.400020865072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71-4873-832B-F6F893D4A0F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35-40A0-97EB-E8586AD8393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'[24.xlsx]Partida 24'!$D$20:$O$20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24'!$D$23:$N$23</c:f>
              <c:numCache>
                <c:formatCode>0.0%</c:formatCode>
                <c:ptCount val="11"/>
                <c:pt idx="0">
                  <c:v>3.1393334252021357E-2</c:v>
                </c:pt>
                <c:pt idx="1">
                  <c:v>5.561853918459387E-2</c:v>
                </c:pt>
                <c:pt idx="2">
                  <c:v>0.17025996496177834</c:v>
                </c:pt>
                <c:pt idx="3">
                  <c:v>0.23227069012567542</c:v>
                </c:pt>
                <c:pt idx="4">
                  <c:v>0.30538132922223371</c:v>
                </c:pt>
                <c:pt idx="5">
                  <c:v>0.39210920733060473</c:v>
                </c:pt>
                <c:pt idx="6">
                  <c:v>0.56552757871674297</c:v>
                </c:pt>
                <c:pt idx="7">
                  <c:v>0.62034966584531182</c:v>
                </c:pt>
                <c:pt idx="8">
                  <c:v>0.70947302809732748</c:v>
                </c:pt>
                <c:pt idx="9">
                  <c:v>0.79250962316909601</c:v>
                </c:pt>
                <c:pt idx="10">
                  <c:v>0.85328089123265838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1013248"/>
        <c:axId val="471012856"/>
      </c:lineChart>
      <c:catAx>
        <c:axId val="47101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1012856"/>
        <c:crosses val="autoZero"/>
        <c:auto val="1"/>
        <c:lblAlgn val="ctr"/>
        <c:lblOffset val="100"/>
        <c:noMultiLvlLbl val="0"/>
      </c:catAx>
      <c:valAx>
        <c:axId val="4710128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10132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24'!$D$28:$O$28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24'!$D$29:$O$29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2-400B-B30D-26FF82C84D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24'!$D$30:$N$30</c:f>
              <c:numCache>
                <c:formatCode>0.0%</c:formatCode>
                <c:ptCount val="11"/>
                <c:pt idx="0">
                  <c:v>3.1393334252021357E-2</c:v>
                </c:pt>
                <c:pt idx="1">
                  <c:v>2.4225204932572512E-2</c:v>
                </c:pt>
                <c:pt idx="2">
                  <c:v>0.11513926265399269</c:v>
                </c:pt>
                <c:pt idx="3">
                  <c:v>6.2010725163897072E-2</c:v>
                </c:pt>
                <c:pt idx="4">
                  <c:v>7.6678514028479861E-2</c:v>
                </c:pt>
                <c:pt idx="5">
                  <c:v>8.6405068754549688E-2</c:v>
                </c:pt>
                <c:pt idx="6">
                  <c:v>0.17419516316571421</c:v>
                </c:pt>
                <c:pt idx="7">
                  <c:v>7.5263108517548513E-2</c:v>
                </c:pt>
                <c:pt idx="8">
                  <c:v>8.9123362252015642E-2</c:v>
                </c:pt>
                <c:pt idx="9">
                  <c:v>8.2237530560124242E-2</c:v>
                </c:pt>
                <c:pt idx="10">
                  <c:v>6.4873142456535984E-2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71026184"/>
        <c:axId val="471023048"/>
      </c:barChart>
      <c:catAx>
        <c:axId val="47102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1023048"/>
        <c:crosses val="autoZero"/>
        <c:auto val="1"/>
        <c:lblAlgn val="ctr"/>
        <c:lblOffset val="100"/>
        <c:noMultiLvlLbl val="0"/>
      </c:catAx>
      <c:valAx>
        <c:axId val="4710230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7102618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91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44107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67895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023" y="653286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23" y="196644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37535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649799"/>
              </p:ext>
            </p:extLst>
          </p:nvPr>
        </p:nvGraphicFramePr>
        <p:xfrm>
          <a:off x="497023" y="2255422"/>
          <a:ext cx="8167937" cy="4246234"/>
        </p:xfrm>
        <a:graphic>
          <a:graphicData uri="http://schemas.openxmlformats.org/drawingml/2006/table">
            <a:tbl>
              <a:tblPr/>
              <a:tblGrid>
                <a:gridCol w="790255"/>
                <a:gridCol w="291923"/>
                <a:gridCol w="291923"/>
                <a:gridCol w="2205638"/>
                <a:gridCol w="790255"/>
                <a:gridCol w="790255"/>
                <a:gridCol w="790255"/>
                <a:gridCol w="790255"/>
                <a:gridCol w="719487"/>
                <a:gridCol w="707691"/>
              </a:tblGrid>
              <a:tr h="1825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56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8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15.696.360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9.873.111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1.364.551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1.278.523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361.849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-2.638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213.187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1.625.613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1.624.928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-4.945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12.190.856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2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153.110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2010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1274200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966582"/>
              </p:ext>
            </p:extLst>
          </p:nvPr>
        </p:nvGraphicFramePr>
        <p:xfrm>
          <a:off x="611563" y="2320733"/>
          <a:ext cx="8075237" cy="3667396"/>
        </p:xfrm>
        <a:graphic>
          <a:graphicData uri="http://schemas.openxmlformats.org/drawingml/2006/table">
            <a:tbl>
              <a:tblPr/>
              <a:tblGrid>
                <a:gridCol w="796234"/>
                <a:gridCol w="294131"/>
                <a:gridCol w="294131"/>
                <a:gridCol w="2067831"/>
                <a:gridCol w="796234"/>
                <a:gridCol w="796234"/>
                <a:gridCol w="796234"/>
                <a:gridCol w="796234"/>
                <a:gridCol w="724929"/>
                <a:gridCol w="713045"/>
              </a:tblGrid>
              <a:tr h="3014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785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956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7.260.357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179.260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6.002.699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4.874.348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4.344.394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1.985.281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-40.516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1.303.765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76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85.643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60.376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42588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20415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3750" y="130881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605702"/>
              </p:ext>
            </p:extLst>
          </p:nvPr>
        </p:nvGraphicFramePr>
        <p:xfrm>
          <a:off x="533750" y="2350132"/>
          <a:ext cx="8153050" cy="3930438"/>
        </p:xfrm>
        <a:graphic>
          <a:graphicData uri="http://schemas.openxmlformats.org/drawingml/2006/table">
            <a:tbl>
              <a:tblPr/>
              <a:tblGrid>
                <a:gridCol w="784285"/>
                <a:gridCol w="289716"/>
                <a:gridCol w="289716"/>
                <a:gridCol w="2235797"/>
                <a:gridCol w="784285"/>
                <a:gridCol w="784285"/>
                <a:gridCol w="784285"/>
                <a:gridCol w="784285"/>
                <a:gridCol w="714051"/>
                <a:gridCol w="702345"/>
              </a:tblGrid>
              <a:tr h="2095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55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1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11.858.295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1.686.721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10.573.166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7.955.670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7.193.088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-46.000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2.101.394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372.093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372.083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361.452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3614520,0%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372.093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372.083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361.452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3614520,0%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39.000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844.699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844.699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239261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1517226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02803"/>
              </p:ext>
            </p:extLst>
          </p:nvPr>
        </p:nvGraphicFramePr>
        <p:xfrm>
          <a:off x="518864" y="2675066"/>
          <a:ext cx="8167935" cy="3600238"/>
        </p:xfrm>
        <a:graphic>
          <a:graphicData uri="http://schemas.openxmlformats.org/drawingml/2006/table">
            <a:tbl>
              <a:tblPr/>
              <a:tblGrid>
                <a:gridCol w="805374"/>
                <a:gridCol w="297508"/>
                <a:gridCol w="297508"/>
                <a:gridCol w="2091568"/>
                <a:gridCol w="805374"/>
                <a:gridCol w="805374"/>
                <a:gridCol w="805374"/>
                <a:gridCol w="805374"/>
                <a:gridCol w="733251"/>
                <a:gridCol w="721230"/>
              </a:tblGrid>
              <a:tr h="2681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28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1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14.662.885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13.302.770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11.774.417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11.043.597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1.499.767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58.692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12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98.267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97.814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602.447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4" y="146467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6478698"/>
              </p:ext>
            </p:extLst>
          </p:nvPr>
        </p:nvGraphicFramePr>
        <p:xfrm>
          <a:off x="534896" y="2348880"/>
          <a:ext cx="7932255" cy="3946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6974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710609"/>
              </p:ext>
            </p:extLst>
          </p:nvPr>
        </p:nvGraphicFramePr>
        <p:xfrm>
          <a:off x="476002" y="2060848"/>
          <a:ext cx="821079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6497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380622"/>
              </p:ext>
            </p:extLst>
          </p:nvPr>
        </p:nvGraphicFramePr>
        <p:xfrm>
          <a:off x="476002" y="2060848"/>
          <a:ext cx="8210798" cy="429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79" y="1483363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8017" y="602128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7037" y="2284211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492727"/>
              </p:ext>
            </p:extLst>
          </p:nvPr>
        </p:nvGraphicFramePr>
        <p:xfrm>
          <a:off x="588018" y="2557566"/>
          <a:ext cx="7777523" cy="3391717"/>
        </p:xfrm>
        <a:graphic>
          <a:graphicData uri="http://schemas.openxmlformats.org/drawingml/2006/table">
            <a:tbl>
              <a:tblPr/>
              <a:tblGrid>
                <a:gridCol w="819330"/>
                <a:gridCol w="2188957"/>
                <a:gridCol w="819330"/>
                <a:gridCol w="819330"/>
                <a:gridCol w="819330"/>
                <a:gridCol w="819330"/>
                <a:gridCol w="745958"/>
                <a:gridCol w="745958"/>
              </a:tblGrid>
              <a:tr h="2715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815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84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132.507.532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113.066.145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37.890.586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34.611.949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12.613.860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7.582.104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4201440,0%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59.680.483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-782.122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54.875.895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17.670.495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1424950"/>
            <a:ext cx="79062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27899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2081576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242209"/>
              </p:ext>
            </p:extLst>
          </p:nvPr>
        </p:nvGraphicFramePr>
        <p:xfrm>
          <a:off x="585599" y="2351586"/>
          <a:ext cx="7906202" cy="3772955"/>
        </p:xfrm>
        <a:graphic>
          <a:graphicData uri="http://schemas.openxmlformats.org/drawingml/2006/table">
            <a:tbl>
              <a:tblPr/>
              <a:tblGrid>
                <a:gridCol w="277216"/>
                <a:gridCol w="277216"/>
                <a:gridCol w="3038289"/>
                <a:gridCol w="742939"/>
                <a:gridCol w="742939"/>
                <a:gridCol w="742939"/>
                <a:gridCol w="742939"/>
                <a:gridCol w="676407"/>
                <a:gridCol w="665318"/>
              </a:tblGrid>
              <a:tr h="3167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83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15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98.725.995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6.022.972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83.187.510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5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73.507.832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845.018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65.813.443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3.141.675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1.663.039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5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6.380.128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-650.067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5.837.917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5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15.696.360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5.741.021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9.873.111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5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7.260.357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179.260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6.002.699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95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11.858.295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1.686.721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10.573.166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5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14.662.885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608.400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13.302.770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879" y="65893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93" y="2061995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6" y="139720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255934"/>
              </p:ext>
            </p:extLst>
          </p:nvPr>
        </p:nvGraphicFramePr>
        <p:xfrm>
          <a:off x="557666" y="2407821"/>
          <a:ext cx="7957685" cy="4181524"/>
        </p:xfrm>
        <a:graphic>
          <a:graphicData uri="http://schemas.openxmlformats.org/drawingml/2006/table">
            <a:tbl>
              <a:tblPr/>
              <a:tblGrid>
                <a:gridCol w="710413"/>
                <a:gridCol w="262429"/>
                <a:gridCol w="262429"/>
                <a:gridCol w="2597778"/>
                <a:gridCol w="710413"/>
                <a:gridCol w="710413"/>
                <a:gridCol w="710413"/>
                <a:gridCol w="710413"/>
                <a:gridCol w="646793"/>
                <a:gridCol w="636191"/>
              </a:tblGrid>
              <a:tr h="1744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81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9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73.507.832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845.018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65.813.443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11.135.617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10.043.157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5.205.691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-133.997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2.367.656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55.504.559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52.076.927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212.482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123.748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212.482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123.748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51.899.784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51.899.784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53.395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53.395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95.026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1.267.624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1.222.821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262.122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950.649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949.058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8549" y="635635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4093" y="212874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85249" y="1298107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893022"/>
              </p:ext>
            </p:extLst>
          </p:nvPr>
        </p:nvGraphicFramePr>
        <p:xfrm>
          <a:off x="584090" y="2420883"/>
          <a:ext cx="8004390" cy="3808342"/>
        </p:xfrm>
        <a:graphic>
          <a:graphicData uri="http://schemas.openxmlformats.org/drawingml/2006/table">
            <a:tbl>
              <a:tblPr/>
              <a:tblGrid>
                <a:gridCol w="723012"/>
                <a:gridCol w="267083"/>
                <a:gridCol w="267083"/>
                <a:gridCol w="2549426"/>
                <a:gridCol w="723012"/>
                <a:gridCol w="723012"/>
                <a:gridCol w="723012"/>
                <a:gridCol w="723012"/>
                <a:gridCol w="658264"/>
                <a:gridCol w="647474"/>
              </a:tblGrid>
              <a:tr h="2228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64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3.141.675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1.663.039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564.435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520.039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89.160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2.040.354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975.082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2.040.344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975.082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5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2.040.344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975.082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2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78.758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9783" y="214484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9783" y="1440294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275199"/>
              </p:ext>
            </p:extLst>
          </p:nvPr>
        </p:nvGraphicFramePr>
        <p:xfrm>
          <a:off x="519783" y="2448458"/>
          <a:ext cx="8212561" cy="3824733"/>
        </p:xfrm>
        <a:graphic>
          <a:graphicData uri="http://schemas.openxmlformats.org/drawingml/2006/table">
            <a:tbl>
              <a:tblPr/>
              <a:tblGrid>
                <a:gridCol w="760264"/>
                <a:gridCol w="280845"/>
                <a:gridCol w="280845"/>
                <a:gridCol w="2476535"/>
                <a:gridCol w="760264"/>
                <a:gridCol w="760264"/>
                <a:gridCol w="760264"/>
                <a:gridCol w="760264"/>
                <a:gridCol w="692181"/>
                <a:gridCol w="680835"/>
              </a:tblGrid>
              <a:tr h="2610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01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25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-650.067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5.837.917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189.151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161.952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161.952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472.951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-817.424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161.952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522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1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167.128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4095</TotalTime>
  <Words>2116</Words>
  <Application>Microsoft Office PowerPoint</Application>
  <PresentationFormat>Presentación en pantalla (4:3)</PresentationFormat>
  <Paragraphs>1271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NOVIEMBRE DE 2021 PARTIDA 24: MINISTERIO DE ENERGÍA</vt:lpstr>
      <vt:lpstr>EJECUCIÓN ACUMULADA DE GASTOS A NOVIEMBRE DE 2021  PARTIDA 24 MINISTERIO DE ENERGÍA</vt:lpstr>
      <vt:lpstr>EJECUCIÓN ACUMULADA DE GASTOS A NOVIEMBRE DE 2021  PARTIDA 24 MINISTERIO DE ENERGÍA</vt:lpstr>
      <vt:lpstr>EJECUCIÓN ACUMULADA DE GASTOS A NOVIEMBRE DE 2021  PARTIDA 24 MINISTERIO DE ENERGÍA</vt:lpstr>
      <vt:lpstr>EJECUCIÓN ACUMULADA DE GASTOS A NOVIEMBRE DE 2021 PARTIDA 24 MINISTERIO DE ENERGÍA</vt:lpstr>
      <vt:lpstr>EJECUCIÓN ACUMULADA DE GASTOS A NOVIEMBRE DE 2021  PARTIDA 24 MINISTERIO DE ENERGÍA RESUMEN POR CAPÍTULOS</vt:lpstr>
      <vt:lpstr>EJECUCIÓN ACUMULADA DE GASTOS A NOVIEMBRE DE 2021  PARTIDA 24. CAPÍTULO 01. PROGRAMA 01:  SUBSECRETARÍA DE ENERGÍA</vt:lpstr>
      <vt:lpstr>EJECUCIÓN ACUMULADA DE GASTOS A NOVIEMBRE DE 2021  PARTIDA 24. CAPÍTULO 01. PROGRAMA 03:  APOYO AL DESARROLLO DE ENERGÍAS RENOVABLES NO CONVENCIONALES</vt:lpstr>
      <vt:lpstr>EJECUCIÓN ACUMULADA DE GASTOS A NOVIEMBRE DE 2021  PARTIDA 24. CAPÍTULO 01. PROGRAMA 04:  PROGRAMA ENERGIZACIÓN RURAL Y SOCIAL</vt:lpstr>
      <vt:lpstr>EJECUCIÓN ACUMULADA DE GASTOS A NOVIEMBRE DE 2021  PARTIDA 24. CAPÍTULO 01. PROGRAMA 05:  PLAN DE ACCIÓN DE EFICIENCIA ENERGÉTICA</vt:lpstr>
      <vt:lpstr>EJECUCIÓN ACUMULADA DE GASTOS A NOVIEMBRE DE 2021  PARTIDA 24. CAPÍTULO 02. PROGRAMA 01:  COMISIÓN NACIONAL DE ENERGÍA</vt:lpstr>
      <vt:lpstr>EJECUCIÓN ACUMULADA DE GASTOS A NOVIEMBRE DE 2021  PARTIDA 24. CAPÍTULO 03. PROGRAMA 01:  COMISIÓN CHILENA DE ENERGÍA NUCLEAR</vt:lpstr>
      <vt:lpstr>EJECUCIÓN ACUMULADA DE GASTOS A NOVIEMBRE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334</cp:revision>
  <cp:lastPrinted>2019-06-03T14:10:49Z</cp:lastPrinted>
  <dcterms:created xsi:type="dcterms:W3CDTF">2016-06-23T13:38:47Z</dcterms:created>
  <dcterms:modified xsi:type="dcterms:W3CDTF">2022-01-09T01:55:00Z</dcterms:modified>
</cp:coreProperties>
</file>