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A6-4AA0-8962-7D368A8333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5065207492338318E-2"/>
                  <c:y val="-1.777601764276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7752503159327357E-2"/>
                  <c:y val="-4.5611517495224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4801000752098973E-2"/>
                  <c:y val="-4.889064902390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9.3567251461988299E-2"/>
                  <c:y val="-6.3116370808678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DF-4F39-99BD-FBEDA570F8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8369070825211268E-2"/>
                  <c:y val="-7.8895463510848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933-4B13-A4DB-3FF376FD53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057179987004548E-2"/>
                  <c:y val="-8.2840236686390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57634827810266E-2"/>
                  <c:y val="-8.6785009861933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5373619233268449E-2"/>
                  <c:y val="-8.2840236686390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9779077322937066E-2"/>
                  <c:y val="-9.4674556213017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A89-43CF-BB25-07B7D3F4B9B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22'!$D$32:$N$32</c:f>
              <c:numCache>
                <c:formatCode>0.0%</c:formatCode>
                <c:ptCount val="11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  <c:pt idx="4">
                  <c:v>0.28359388221856474</c:v>
                </c:pt>
                <c:pt idx="5">
                  <c:v>0.33583250007134663</c:v>
                </c:pt>
                <c:pt idx="6">
                  <c:v>0.38987561095824375</c:v>
                </c:pt>
                <c:pt idx="7">
                  <c:v>0.46750019263771914</c:v>
                </c:pt>
                <c:pt idx="8">
                  <c:v>0.55012148407497041</c:v>
                </c:pt>
                <c:pt idx="9">
                  <c:v>0.62160604037065659</c:v>
                </c:pt>
                <c:pt idx="10">
                  <c:v>0.72545557845164776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3156648"/>
        <c:axId val="533153120"/>
      </c:lineChart>
      <c:catAx>
        <c:axId val="533156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3153120"/>
        <c:crosses val="autoZero"/>
        <c:auto val="1"/>
        <c:lblAlgn val="ctr"/>
        <c:lblOffset val="100"/>
        <c:tickLblSkip val="1"/>
        <c:noMultiLvlLbl val="0"/>
      </c:catAx>
      <c:valAx>
        <c:axId val="5331531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31566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22'!$D$36:$N$36</c:f>
              <c:numCache>
                <c:formatCode>0.0%</c:formatCode>
                <c:ptCount val="11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  <c:pt idx="4">
                  <c:v>4.2535059938520789E-2</c:v>
                </c:pt>
                <c:pt idx="5">
                  <c:v>6.1078229510951598E-2</c:v>
                </c:pt>
                <c:pt idx="6">
                  <c:v>6.0103168824329395E-2</c:v>
                </c:pt>
                <c:pt idx="7">
                  <c:v>7.7624581679475377E-2</c:v>
                </c:pt>
                <c:pt idx="8">
                  <c:v>9.69265191669368E-2</c:v>
                </c:pt>
                <c:pt idx="9">
                  <c:v>9.1089867105594011E-2</c:v>
                </c:pt>
                <c:pt idx="10">
                  <c:v>0.10384953808099115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1603256"/>
        <c:axId val="481602080"/>
      </c:barChart>
      <c:catAx>
        <c:axId val="481603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602080"/>
        <c:crosses val="autoZero"/>
        <c:auto val="0"/>
        <c:lblAlgn val="ctr"/>
        <c:lblOffset val="100"/>
        <c:noMultiLvlLbl val="0"/>
      </c:catAx>
      <c:valAx>
        <c:axId val="48160208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16032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1644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0188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688031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8438" y="1513125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8438" y="2324374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227632"/>
              </p:ext>
            </p:extLst>
          </p:nvPr>
        </p:nvGraphicFramePr>
        <p:xfrm>
          <a:off x="648438" y="2636924"/>
          <a:ext cx="7860247" cy="2995120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4295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637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9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3042" y="6229410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0506" y="156804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042" y="2332913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985181"/>
              </p:ext>
            </p:extLst>
          </p:nvPr>
        </p:nvGraphicFramePr>
        <p:xfrm>
          <a:off x="613042" y="2632591"/>
          <a:ext cx="7887713" cy="3541887"/>
        </p:xfrm>
        <a:graphic>
          <a:graphicData uri="http://schemas.openxmlformats.org/drawingml/2006/table">
            <a:tbl>
              <a:tblPr/>
              <a:tblGrid>
                <a:gridCol w="846240"/>
                <a:gridCol w="312603"/>
                <a:gridCol w="312603"/>
                <a:gridCol w="2273480"/>
                <a:gridCol w="846240"/>
                <a:gridCol w="846240"/>
                <a:gridCol w="846240"/>
                <a:gridCol w="846240"/>
                <a:gridCol w="757827"/>
              </a:tblGrid>
              <a:tr h="2096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20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3.499.202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2.505.976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697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xmlns="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043163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46975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837352"/>
              </p:ext>
            </p:extLst>
          </p:nvPr>
        </p:nvGraphicFramePr>
        <p:xfrm>
          <a:off x="457200" y="2420888"/>
          <a:ext cx="8229599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30892" y="135585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492059"/>
              </p:ext>
            </p:extLst>
          </p:nvPr>
        </p:nvGraphicFramePr>
        <p:xfrm>
          <a:off x="430892" y="2348880"/>
          <a:ext cx="8229599" cy="400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7004" y="1327386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116" y="5868387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0010" y="1964931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5394"/>
              </p:ext>
            </p:extLst>
          </p:nvPr>
        </p:nvGraphicFramePr>
        <p:xfrm>
          <a:off x="507004" y="2298808"/>
          <a:ext cx="7764399" cy="3288759"/>
        </p:xfrm>
        <a:graphic>
          <a:graphicData uri="http://schemas.openxmlformats.org/drawingml/2006/table">
            <a:tbl>
              <a:tblPr/>
              <a:tblGrid>
                <a:gridCol w="831063"/>
                <a:gridCol w="2523346"/>
                <a:gridCol w="898083"/>
                <a:gridCol w="898083"/>
                <a:gridCol w="898083"/>
                <a:gridCol w="898083"/>
                <a:gridCol w="817658"/>
              </a:tblGrid>
              <a:tr h="33157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02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2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26.681.409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12.823.034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6.010.816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2.782.402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3.640.963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1.412.404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0511" y="1694789"/>
            <a:ext cx="76099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66375" y="5963761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0511" y="2400851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385780"/>
              </p:ext>
            </p:extLst>
          </p:nvPr>
        </p:nvGraphicFramePr>
        <p:xfrm>
          <a:off x="680511" y="2849239"/>
          <a:ext cx="7707914" cy="3087058"/>
        </p:xfrm>
        <a:graphic>
          <a:graphicData uri="http://schemas.openxmlformats.org/drawingml/2006/table">
            <a:tbl>
              <a:tblPr/>
              <a:tblGrid>
                <a:gridCol w="816168"/>
                <a:gridCol w="301495"/>
                <a:gridCol w="2594683"/>
                <a:gridCol w="816168"/>
                <a:gridCol w="816168"/>
                <a:gridCol w="816168"/>
                <a:gridCol w="816168"/>
                <a:gridCol w="730896"/>
              </a:tblGrid>
              <a:tr h="28597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818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5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26.681.409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82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7.744.885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1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3.105.123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1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1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1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773" y="6281910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3773" y="1258903"/>
            <a:ext cx="82296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7200" y="2104638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257231"/>
              </p:ext>
            </p:extLst>
          </p:nvPr>
        </p:nvGraphicFramePr>
        <p:xfrm>
          <a:off x="457198" y="2387976"/>
          <a:ext cx="8229602" cy="3968369"/>
        </p:xfrm>
        <a:graphic>
          <a:graphicData uri="http://schemas.openxmlformats.org/drawingml/2006/table">
            <a:tbl>
              <a:tblPr/>
              <a:tblGrid>
                <a:gridCol w="754803"/>
                <a:gridCol w="278826"/>
                <a:gridCol w="278826"/>
                <a:gridCol w="3221993"/>
                <a:gridCol w="754803"/>
                <a:gridCol w="754803"/>
                <a:gridCol w="754803"/>
                <a:gridCol w="754803"/>
                <a:gridCol w="675942"/>
              </a:tblGrid>
              <a:tr h="1693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90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9.031.811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7.744.885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7.613.013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6.764.954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1.101.435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-54.161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702.112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70.896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137.493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1394" y="600718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1392" y="160570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1392" y="237137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963989"/>
              </p:ext>
            </p:extLst>
          </p:nvPr>
        </p:nvGraphicFramePr>
        <p:xfrm>
          <a:off x="604909" y="2684096"/>
          <a:ext cx="7875357" cy="2928709"/>
        </p:xfrm>
        <a:graphic>
          <a:graphicData uri="http://schemas.openxmlformats.org/drawingml/2006/table">
            <a:tbl>
              <a:tblPr/>
              <a:tblGrid>
                <a:gridCol w="823808"/>
                <a:gridCol w="304317"/>
                <a:gridCol w="304317"/>
                <a:gridCol w="2409944"/>
                <a:gridCol w="823808"/>
                <a:gridCol w="823808"/>
                <a:gridCol w="823808"/>
                <a:gridCol w="823808"/>
                <a:gridCol w="737739"/>
              </a:tblGrid>
              <a:tr h="3181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07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17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3.105.123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1.107.709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052" y="5889278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474213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3052" y="238972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520083"/>
              </p:ext>
            </p:extLst>
          </p:nvPr>
        </p:nvGraphicFramePr>
        <p:xfrm>
          <a:off x="589611" y="2908142"/>
          <a:ext cx="7860247" cy="2753104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555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33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53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1225</Words>
  <Application>Microsoft Office PowerPoint</Application>
  <PresentationFormat>Presentación en pantalla (4:3)</PresentationFormat>
  <Paragraphs>691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NOVIEMBRE DE 2021 PARTIDA 22: MINISTERIO SECRETARÍA DE LA PRESIDENCIA</vt:lpstr>
      <vt:lpstr>EJECUCIÓN ACUMULADA DE GASTOS A NOVIEMBRE DE 2021  PARTIDA 22 MINISTERIO SECRETARÍA GENERAL DE LA PRESIDENCIA</vt:lpstr>
      <vt:lpstr>EJECUCIÓN ACUMULADA DE GASTOS A NOVIEMBRE DE 2021  PARTIDA 22 MINISTERIO SECRETARÍA GENERAL DE LA PRESIDENCIA</vt:lpstr>
      <vt:lpstr>COMPORTAMIENTO DE LA EJECUCIÓN ACUMULADA DE GASTOS A NOVIEMBRE DE 2021  PARTIDA 22 MINISTERIO SECRETARÍA GENERAL DE LA PRESIDENCIA</vt:lpstr>
      <vt:lpstr>EJECUCIÓN ACUMULADA DE GASTOS A NOVIEMBRE DE 2021  PARTIDA 22 MINISTERIO SECRETARÍA GENERAL DE LA PRESIDENCIA</vt:lpstr>
      <vt:lpstr>EJECUCIÓN ACUMULADA DE GASTOS A NOVIEMBRE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30</cp:revision>
  <dcterms:created xsi:type="dcterms:W3CDTF">2019-11-13T19:07:15Z</dcterms:created>
  <dcterms:modified xsi:type="dcterms:W3CDTF">2022-01-09T00:44:39Z</dcterms:modified>
</cp:coreProperties>
</file>