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48"/>
  </p:notesMasterIdLst>
  <p:sldIdLst>
    <p:sldId id="257" r:id="rId3"/>
    <p:sldId id="258" r:id="rId4"/>
    <p:sldId id="259" r:id="rId5"/>
    <p:sldId id="260" r:id="rId6"/>
    <p:sldId id="261" r:id="rId7"/>
    <p:sldId id="262" r:id="rId8"/>
    <p:sldId id="301" r:id="rId9"/>
    <p:sldId id="263" r:id="rId10"/>
    <p:sldId id="264" r:id="rId11"/>
    <p:sldId id="284" r:id="rId12"/>
    <p:sldId id="265" r:id="rId13"/>
    <p:sldId id="266" r:id="rId14"/>
    <p:sldId id="267" r:id="rId15"/>
    <p:sldId id="268" r:id="rId16"/>
    <p:sldId id="285" r:id="rId17"/>
    <p:sldId id="269" r:id="rId18"/>
    <p:sldId id="286" r:id="rId19"/>
    <p:sldId id="270" r:id="rId20"/>
    <p:sldId id="287" r:id="rId21"/>
    <p:sldId id="271" r:id="rId22"/>
    <p:sldId id="288" r:id="rId23"/>
    <p:sldId id="272" r:id="rId24"/>
    <p:sldId id="289" r:id="rId25"/>
    <p:sldId id="273" r:id="rId26"/>
    <p:sldId id="290" r:id="rId27"/>
    <p:sldId id="274" r:id="rId28"/>
    <p:sldId id="291" r:id="rId29"/>
    <p:sldId id="275" r:id="rId30"/>
    <p:sldId id="292" r:id="rId31"/>
    <p:sldId id="276" r:id="rId32"/>
    <p:sldId id="293" r:id="rId33"/>
    <p:sldId id="277" r:id="rId34"/>
    <p:sldId id="294" r:id="rId35"/>
    <p:sldId id="278" r:id="rId36"/>
    <p:sldId id="295" r:id="rId37"/>
    <p:sldId id="279" r:id="rId38"/>
    <p:sldId id="296" r:id="rId39"/>
    <p:sldId id="280" r:id="rId40"/>
    <p:sldId id="297" r:id="rId41"/>
    <p:sldId id="281" r:id="rId42"/>
    <p:sldId id="298" r:id="rId43"/>
    <p:sldId id="282" r:id="rId44"/>
    <p:sldId id="299" r:id="rId45"/>
    <p:sldId id="283" r:id="rId46"/>
    <p:sldId id="300" r:id="rId4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A-45D6-836C-5719D42E9E96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A-45D6-836C-5719D42E9E96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7A-45D6-836C-5719D42E9E96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7A-45D6-836C-5719D42E9E96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7A-45D6-836C-5719D42E9E96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7A-45D6-836C-5719D42E9E96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7A-45D6-836C-5719D42E9E96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7A-45D6-836C-5719D42E9E96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7A-45D6-836C-5719D42E9E96}"/>
                </c:ext>
              </c:extLst>
            </c:dLbl>
            <c:dLbl>
              <c:idx val="7"/>
              <c:layout>
                <c:manualLayout>
                  <c:x val="5.83090468246139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7A-45D6-836C-5719D42E9E96}"/>
                </c:ext>
              </c:extLst>
            </c:dLbl>
            <c:dLbl>
              <c:idx val="8"/>
              <c:layout>
                <c:manualLayout>
                  <c:x val="5.83090468246132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7A-45D6-836C-5719D42E9E96}"/>
                </c:ext>
              </c:extLst>
            </c:dLbl>
            <c:dLbl>
              <c:idx val="9"/>
              <c:layout>
                <c:manualLayout>
                  <c:x val="7.774539576614961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7A-45D6-836C-5719D42E9E96}"/>
                </c:ext>
              </c:extLst>
            </c:dLbl>
            <c:dLbl>
              <c:idx val="10"/>
              <c:layout>
                <c:manualLayout>
                  <c:x val="3.8872697883074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7A-45D6-836C-5719D42E9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18'!$D$31:$N$31</c:f>
              <c:numCache>
                <c:formatCode>0.0%</c:formatCode>
                <c:ptCount val="11"/>
                <c:pt idx="0">
                  <c:v>2.4102195285677461E-2</c:v>
                </c:pt>
                <c:pt idx="1">
                  <c:v>4.8636419099542333E-2</c:v>
                </c:pt>
                <c:pt idx="2">
                  <c:v>6.745359192053671E-2</c:v>
                </c:pt>
                <c:pt idx="3">
                  <c:v>6.6171754598750021E-2</c:v>
                </c:pt>
                <c:pt idx="4">
                  <c:v>7.0461259494642228E-2</c:v>
                </c:pt>
                <c:pt idx="5">
                  <c:v>8.7868762236092704E-2</c:v>
                </c:pt>
                <c:pt idx="6">
                  <c:v>7.2006592721129054E-2</c:v>
                </c:pt>
                <c:pt idx="7">
                  <c:v>6.7367769060354507E-2</c:v>
                </c:pt>
                <c:pt idx="8">
                  <c:v>7.7763686944688215E-2</c:v>
                </c:pt>
                <c:pt idx="9">
                  <c:v>6.3055934610126096E-2</c:v>
                </c:pt>
                <c:pt idx="10">
                  <c:v>6.2849027147660094E-2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07A-45D6-836C-5719D42E9E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B6-4A31-9F57-EC8F07300DFB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B6-4A31-9F57-EC8F07300DFB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B6-4A31-9F57-EC8F07300DFB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B6-4A31-9F57-EC8F07300DFB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B6-4A31-9F57-EC8F07300DFB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B6-4A31-9F57-EC8F07300DFB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B6-4A31-9F57-EC8F07300DFB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B6-4A31-9F57-EC8F07300DFB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B6-4A31-9F57-EC8F07300DFB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B6-4A31-9F57-EC8F07300DFB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B6-4A31-9F57-EC8F07300DFB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B6-4A31-9F57-EC8F07300DFB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B6-4A31-9F57-EC8F07300DFB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B6-4A31-9F57-EC8F07300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18'!$D$25:$N$25</c:f>
              <c:numCache>
                <c:formatCode>0.0%</c:formatCode>
                <c:ptCount val="11"/>
                <c:pt idx="0">
                  <c:v>2.4102195285677461E-2</c:v>
                </c:pt>
                <c:pt idx="1">
                  <c:v>7.2638850631210908E-2</c:v>
                </c:pt>
                <c:pt idx="2">
                  <c:v>0.14004299126003134</c:v>
                </c:pt>
                <c:pt idx="3">
                  <c:v>0.20590168218830227</c:v>
                </c:pt>
                <c:pt idx="4">
                  <c:v>0.27604042431149767</c:v>
                </c:pt>
                <c:pt idx="5">
                  <c:v>0.36386143602025495</c:v>
                </c:pt>
                <c:pt idx="6">
                  <c:v>0.43584978457152074</c:v>
                </c:pt>
                <c:pt idx="7">
                  <c:v>0.5030497316639243</c:v>
                </c:pt>
                <c:pt idx="8">
                  <c:v>0.57841448003205609</c:v>
                </c:pt>
                <c:pt idx="9">
                  <c:v>0.64012950209112074</c:v>
                </c:pt>
                <c:pt idx="10">
                  <c:v>0.7005681240428876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7B6-4A31-9F57-EC8F07300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63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8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91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18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027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711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79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5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0583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5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82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06-01-2022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06-01-2022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4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16824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NOVIEMBRE DE 2021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diciembre 2021</a:t>
            </a: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47667" y="1124744"/>
            <a:ext cx="789079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47667" y="1916832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06081"/>
              </p:ext>
            </p:extLst>
          </p:nvPr>
        </p:nvGraphicFramePr>
        <p:xfrm>
          <a:off x="551756" y="2213811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59144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148420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4960171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207799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652973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769323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350496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736479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225125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918789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005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587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33.609.280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420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1.349.043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6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498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466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561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02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94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621" y="1225280"/>
            <a:ext cx="790501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47621" y="1828263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86819"/>
              </p:ext>
            </p:extLst>
          </p:nvPr>
        </p:nvGraphicFramePr>
        <p:xfrm>
          <a:off x="547620" y="2148604"/>
          <a:ext cx="7905016" cy="1822000"/>
        </p:xfrm>
        <a:graphic>
          <a:graphicData uri="http://schemas.openxmlformats.org/drawingml/2006/table">
            <a:tbl>
              <a:tblPr/>
              <a:tblGrid>
                <a:gridCol w="264914">
                  <a:extLst>
                    <a:ext uri="{9D8B030D-6E8A-4147-A177-3AD203B41FA5}">
                      <a16:colId xmlns:a16="http://schemas.microsoft.com/office/drawing/2014/main" val="55073934"/>
                    </a:ext>
                  </a:extLst>
                </a:gridCol>
                <a:gridCol w="264914">
                  <a:extLst>
                    <a:ext uri="{9D8B030D-6E8A-4147-A177-3AD203B41FA5}">
                      <a16:colId xmlns:a16="http://schemas.microsoft.com/office/drawing/2014/main" val="899065158"/>
                    </a:ext>
                  </a:extLst>
                </a:gridCol>
                <a:gridCol w="264914">
                  <a:extLst>
                    <a:ext uri="{9D8B030D-6E8A-4147-A177-3AD203B41FA5}">
                      <a16:colId xmlns:a16="http://schemas.microsoft.com/office/drawing/2014/main" val="2283150208"/>
                    </a:ext>
                  </a:extLst>
                </a:gridCol>
                <a:gridCol w="2988222">
                  <a:extLst>
                    <a:ext uri="{9D8B030D-6E8A-4147-A177-3AD203B41FA5}">
                      <a16:colId xmlns:a16="http://schemas.microsoft.com/office/drawing/2014/main" val="3020911061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4029141726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2112248422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1864068294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3778526546"/>
                    </a:ext>
                  </a:extLst>
                </a:gridCol>
                <a:gridCol w="646388">
                  <a:extLst>
                    <a:ext uri="{9D8B030D-6E8A-4147-A177-3AD203B41FA5}">
                      <a16:colId xmlns:a16="http://schemas.microsoft.com/office/drawing/2014/main" val="2163338021"/>
                    </a:ext>
                  </a:extLst>
                </a:gridCol>
                <a:gridCol w="635792">
                  <a:extLst>
                    <a:ext uri="{9D8B030D-6E8A-4147-A177-3AD203B41FA5}">
                      <a16:colId xmlns:a16="http://schemas.microsoft.com/office/drawing/2014/main" val="1069844884"/>
                    </a:ext>
                  </a:extLst>
                </a:gridCol>
              </a:tblGrid>
              <a:tr h="1267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901419"/>
                  </a:ext>
                </a:extLst>
              </a:tr>
              <a:tr h="3881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50720"/>
                  </a:ext>
                </a:extLst>
              </a:tr>
              <a:tr h="1663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27.827.014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25.045.245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3590"/>
                  </a:ext>
                </a:extLst>
              </a:tr>
              <a:tr h="126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46306"/>
                  </a:ext>
                </a:extLst>
              </a:tr>
              <a:tr h="126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-195.538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978109"/>
                  </a:ext>
                </a:extLst>
              </a:tr>
              <a:tr h="126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649634"/>
                  </a:ext>
                </a:extLst>
              </a:tr>
              <a:tr h="126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502399"/>
                  </a:ext>
                </a:extLst>
              </a:tr>
              <a:tr h="126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24.198.039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091533"/>
                  </a:ext>
                </a:extLst>
              </a:tr>
              <a:tr h="126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24.198.039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49653"/>
                  </a:ext>
                </a:extLst>
              </a:tr>
              <a:tr h="126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24.198.039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853743"/>
                  </a:ext>
                </a:extLst>
              </a:tr>
              <a:tr h="126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32470"/>
                  </a:ext>
                </a:extLst>
              </a:tr>
              <a:tr h="126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99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89" y="1188228"/>
            <a:ext cx="788209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42281" y="1805341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34862"/>
              </p:ext>
            </p:extLst>
          </p:nvPr>
        </p:nvGraphicFramePr>
        <p:xfrm>
          <a:off x="544584" y="2105403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085091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386342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896670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338196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895268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695056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773169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8416647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8114444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268275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239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47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19.419.650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-13.854.381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14.256.252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24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1.595.006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68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90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-8.033.129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504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2.170.190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31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-9.652.213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607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-5.756.765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10.767.391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67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-5.756.765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10.767.391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261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12.820.201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-4.850.985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10.105.481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33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-905.780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42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1117022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1592" y="1686270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71560"/>
              </p:ext>
            </p:extLst>
          </p:nvPr>
        </p:nvGraphicFramePr>
        <p:xfrm>
          <a:off x="531592" y="1988840"/>
          <a:ext cx="7894662" cy="2735207"/>
        </p:xfrm>
        <a:graphic>
          <a:graphicData uri="http://schemas.openxmlformats.org/drawingml/2006/table">
            <a:tbl>
              <a:tblPr/>
              <a:tblGrid>
                <a:gridCol w="264567">
                  <a:extLst>
                    <a:ext uri="{9D8B030D-6E8A-4147-A177-3AD203B41FA5}">
                      <a16:colId xmlns:a16="http://schemas.microsoft.com/office/drawing/2014/main" val="3315808613"/>
                    </a:ext>
                  </a:extLst>
                </a:gridCol>
                <a:gridCol w="264567">
                  <a:extLst>
                    <a:ext uri="{9D8B030D-6E8A-4147-A177-3AD203B41FA5}">
                      <a16:colId xmlns:a16="http://schemas.microsoft.com/office/drawing/2014/main" val="1597469645"/>
                    </a:ext>
                  </a:extLst>
                </a:gridCol>
                <a:gridCol w="264567">
                  <a:extLst>
                    <a:ext uri="{9D8B030D-6E8A-4147-A177-3AD203B41FA5}">
                      <a16:colId xmlns:a16="http://schemas.microsoft.com/office/drawing/2014/main" val="2520641097"/>
                    </a:ext>
                  </a:extLst>
                </a:gridCol>
                <a:gridCol w="2984308">
                  <a:extLst>
                    <a:ext uri="{9D8B030D-6E8A-4147-A177-3AD203B41FA5}">
                      <a16:colId xmlns:a16="http://schemas.microsoft.com/office/drawing/2014/main" val="2148406300"/>
                    </a:ext>
                  </a:extLst>
                </a:gridCol>
                <a:gridCol w="709038">
                  <a:extLst>
                    <a:ext uri="{9D8B030D-6E8A-4147-A177-3AD203B41FA5}">
                      <a16:colId xmlns:a16="http://schemas.microsoft.com/office/drawing/2014/main" val="4225987858"/>
                    </a:ext>
                  </a:extLst>
                </a:gridCol>
                <a:gridCol w="709038">
                  <a:extLst>
                    <a:ext uri="{9D8B030D-6E8A-4147-A177-3AD203B41FA5}">
                      <a16:colId xmlns:a16="http://schemas.microsoft.com/office/drawing/2014/main" val="1776607837"/>
                    </a:ext>
                  </a:extLst>
                </a:gridCol>
                <a:gridCol w="709038">
                  <a:extLst>
                    <a:ext uri="{9D8B030D-6E8A-4147-A177-3AD203B41FA5}">
                      <a16:colId xmlns:a16="http://schemas.microsoft.com/office/drawing/2014/main" val="289700272"/>
                    </a:ext>
                  </a:extLst>
                </a:gridCol>
                <a:gridCol w="709038">
                  <a:extLst>
                    <a:ext uri="{9D8B030D-6E8A-4147-A177-3AD203B41FA5}">
                      <a16:colId xmlns:a16="http://schemas.microsoft.com/office/drawing/2014/main" val="907792899"/>
                    </a:ext>
                  </a:extLst>
                </a:gridCol>
                <a:gridCol w="645542">
                  <a:extLst>
                    <a:ext uri="{9D8B030D-6E8A-4147-A177-3AD203B41FA5}">
                      <a16:colId xmlns:a16="http://schemas.microsoft.com/office/drawing/2014/main" val="4048165928"/>
                    </a:ext>
                  </a:extLst>
                </a:gridCol>
                <a:gridCol w="634959">
                  <a:extLst>
                    <a:ext uri="{9D8B030D-6E8A-4147-A177-3AD203B41FA5}">
                      <a16:colId xmlns:a16="http://schemas.microsoft.com/office/drawing/2014/main" val="1334391513"/>
                    </a:ext>
                  </a:extLst>
                </a:gridCol>
              </a:tblGrid>
              <a:tr h="1279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39491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38206"/>
                  </a:ext>
                </a:extLst>
              </a:tr>
              <a:tr h="1679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40.403.649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3.142.372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30.432.656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644261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7.002.345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6.427.058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351547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1.443.575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23269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442729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56849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67778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798074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81712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854400,0%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50655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854400,0%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29580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60158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79764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59718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22.205.739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24099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22.205.739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133411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90790"/>
                  </a:ext>
                </a:extLst>
              </a:tr>
              <a:tr h="127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82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1068" y="1136605"/>
            <a:ext cx="7869329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09755" y="1710565"/>
            <a:ext cx="7869329" cy="258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4990"/>
              </p:ext>
            </p:extLst>
          </p:nvPr>
        </p:nvGraphicFramePr>
        <p:xfrm>
          <a:off x="509755" y="2014482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2012602821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1015586629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4080124449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224682153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83714818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952866872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413464633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963622246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1194983533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3816793677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988771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258028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119.795.279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2.739.358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50.897.754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9725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3.415.118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6416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316.914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286.490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61928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5433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150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189.965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1899650,0%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1208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189.965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1899650,0%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1537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03555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25.368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7340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04948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58808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5.759.985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-1.245.391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2.363.572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5330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7172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5.739.536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-1.265.840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2.363.453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72888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10.236.184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129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10.236.184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5314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48.033.908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3.394.225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34.129.916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56171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47.359.922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2.720.239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33.543.160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50713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1.741.077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2.280.698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8167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0993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2.453.505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1.308.595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70618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37.255.150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2.920.239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28.152.682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02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4.101.529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347.851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8940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191.980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193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1.260.056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3018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673.986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673.986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02238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90773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14427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17525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70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7132" y="1089975"/>
            <a:ext cx="7904778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497131" y="1880410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32435"/>
              </p:ext>
            </p:extLst>
          </p:nvPr>
        </p:nvGraphicFramePr>
        <p:xfrm>
          <a:off x="497131" y="2222337"/>
          <a:ext cx="7906088" cy="1836965"/>
        </p:xfrm>
        <a:graphic>
          <a:graphicData uri="http://schemas.openxmlformats.org/drawingml/2006/table">
            <a:tbl>
              <a:tblPr/>
              <a:tblGrid>
                <a:gridCol w="264950">
                  <a:extLst>
                    <a:ext uri="{9D8B030D-6E8A-4147-A177-3AD203B41FA5}">
                      <a16:colId xmlns:a16="http://schemas.microsoft.com/office/drawing/2014/main" val="2116199652"/>
                    </a:ext>
                  </a:extLst>
                </a:gridCol>
                <a:gridCol w="264950">
                  <a:extLst>
                    <a:ext uri="{9D8B030D-6E8A-4147-A177-3AD203B41FA5}">
                      <a16:colId xmlns:a16="http://schemas.microsoft.com/office/drawing/2014/main" val="1803011514"/>
                    </a:ext>
                  </a:extLst>
                </a:gridCol>
                <a:gridCol w="264950">
                  <a:extLst>
                    <a:ext uri="{9D8B030D-6E8A-4147-A177-3AD203B41FA5}">
                      <a16:colId xmlns:a16="http://schemas.microsoft.com/office/drawing/2014/main" val="3512170788"/>
                    </a:ext>
                  </a:extLst>
                </a:gridCol>
                <a:gridCol w="2988628">
                  <a:extLst>
                    <a:ext uri="{9D8B030D-6E8A-4147-A177-3AD203B41FA5}">
                      <a16:colId xmlns:a16="http://schemas.microsoft.com/office/drawing/2014/main" val="973086959"/>
                    </a:ext>
                  </a:extLst>
                </a:gridCol>
                <a:gridCol w="710064">
                  <a:extLst>
                    <a:ext uri="{9D8B030D-6E8A-4147-A177-3AD203B41FA5}">
                      <a16:colId xmlns:a16="http://schemas.microsoft.com/office/drawing/2014/main" val="249899647"/>
                    </a:ext>
                  </a:extLst>
                </a:gridCol>
                <a:gridCol w="710064">
                  <a:extLst>
                    <a:ext uri="{9D8B030D-6E8A-4147-A177-3AD203B41FA5}">
                      <a16:colId xmlns:a16="http://schemas.microsoft.com/office/drawing/2014/main" val="2756891185"/>
                    </a:ext>
                  </a:extLst>
                </a:gridCol>
                <a:gridCol w="710064">
                  <a:extLst>
                    <a:ext uri="{9D8B030D-6E8A-4147-A177-3AD203B41FA5}">
                      <a16:colId xmlns:a16="http://schemas.microsoft.com/office/drawing/2014/main" val="3240066021"/>
                    </a:ext>
                  </a:extLst>
                </a:gridCol>
                <a:gridCol w="710064">
                  <a:extLst>
                    <a:ext uri="{9D8B030D-6E8A-4147-A177-3AD203B41FA5}">
                      <a16:colId xmlns:a16="http://schemas.microsoft.com/office/drawing/2014/main" val="3902996824"/>
                    </a:ext>
                  </a:extLst>
                </a:gridCol>
                <a:gridCol w="646476">
                  <a:extLst>
                    <a:ext uri="{9D8B030D-6E8A-4147-A177-3AD203B41FA5}">
                      <a16:colId xmlns:a16="http://schemas.microsoft.com/office/drawing/2014/main" val="2633185220"/>
                    </a:ext>
                  </a:extLst>
                </a:gridCol>
                <a:gridCol w="635878">
                  <a:extLst>
                    <a:ext uri="{9D8B030D-6E8A-4147-A177-3AD203B41FA5}">
                      <a16:colId xmlns:a16="http://schemas.microsoft.com/office/drawing/2014/main" val="4029963716"/>
                    </a:ext>
                  </a:extLst>
                </a:gridCol>
              </a:tblGrid>
              <a:tr h="1277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359773"/>
                  </a:ext>
                </a:extLst>
              </a:tr>
              <a:tr h="3913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56155"/>
                  </a:ext>
                </a:extLst>
              </a:tr>
              <a:tr h="1677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5.348.001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5.348.001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18194"/>
                  </a:ext>
                </a:extLst>
              </a:tr>
              <a:tr h="127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737312"/>
                  </a:ext>
                </a:extLst>
              </a:tr>
              <a:tr h="127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99103"/>
                  </a:ext>
                </a:extLst>
              </a:tr>
              <a:tr h="127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2676"/>
                  </a:ext>
                </a:extLst>
              </a:tr>
              <a:tr h="127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466558"/>
                  </a:ext>
                </a:extLst>
              </a:tr>
              <a:tr h="127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72800"/>
                  </a:ext>
                </a:extLst>
              </a:tr>
              <a:tr h="127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64465"/>
                  </a:ext>
                </a:extLst>
              </a:tr>
              <a:tr h="127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23643"/>
                  </a:ext>
                </a:extLst>
              </a:tr>
              <a:tr h="127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246611"/>
                  </a:ext>
                </a:extLst>
              </a:tr>
              <a:tr h="127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4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1121444"/>
            <a:ext cx="7914413" cy="54694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468095" y="1668393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07381"/>
              </p:ext>
            </p:extLst>
          </p:nvPr>
        </p:nvGraphicFramePr>
        <p:xfrm>
          <a:off x="482160" y="1975810"/>
          <a:ext cx="7899797" cy="4380540"/>
        </p:xfrm>
        <a:graphic>
          <a:graphicData uri="http://schemas.openxmlformats.org/drawingml/2006/table">
            <a:tbl>
              <a:tblPr/>
              <a:tblGrid>
                <a:gridCol w="264738">
                  <a:extLst>
                    <a:ext uri="{9D8B030D-6E8A-4147-A177-3AD203B41FA5}">
                      <a16:colId xmlns:a16="http://schemas.microsoft.com/office/drawing/2014/main" val="3798598511"/>
                    </a:ext>
                  </a:extLst>
                </a:gridCol>
                <a:gridCol w="264738">
                  <a:extLst>
                    <a:ext uri="{9D8B030D-6E8A-4147-A177-3AD203B41FA5}">
                      <a16:colId xmlns:a16="http://schemas.microsoft.com/office/drawing/2014/main" val="920896297"/>
                    </a:ext>
                  </a:extLst>
                </a:gridCol>
                <a:gridCol w="264738">
                  <a:extLst>
                    <a:ext uri="{9D8B030D-6E8A-4147-A177-3AD203B41FA5}">
                      <a16:colId xmlns:a16="http://schemas.microsoft.com/office/drawing/2014/main" val="1554991105"/>
                    </a:ext>
                  </a:extLst>
                </a:gridCol>
                <a:gridCol w="2986252">
                  <a:extLst>
                    <a:ext uri="{9D8B030D-6E8A-4147-A177-3AD203B41FA5}">
                      <a16:colId xmlns:a16="http://schemas.microsoft.com/office/drawing/2014/main" val="1488152399"/>
                    </a:ext>
                  </a:extLst>
                </a:gridCol>
                <a:gridCol w="709499">
                  <a:extLst>
                    <a:ext uri="{9D8B030D-6E8A-4147-A177-3AD203B41FA5}">
                      <a16:colId xmlns:a16="http://schemas.microsoft.com/office/drawing/2014/main" val="1467501"/>
                    </a:ext>
                  </a:extLst>
                </a:gridCol>
                <a:gridCol w="709499">
                  <a:extLst>
                    <a:ext uri="{9D8B030D-6E8A-4147-A177-3AD203B41FA5}">
                      <a16:colId xmlns:a16="http://schemas.microsoft.com/office/drawing/2014/main" val="2472359273"/>
                    </a:ext>
                  </a:extLst>
                </a:gridCol>
                <a:gridCol w="709499">
                  <a:extLst>
                    <a:ext uri="{9D8B030D-6E8A-4147-A177-3AD203B41FA5}">
                      <a16:colId xmlns:a16="http://schemas.microsoft.com/office/drawing/2014/main" val="1050029845"/>
                    </a:ext>
                  </a:extLst>
                </a:gridCol>
                <a:gridCol w="709499">
                  <a:extLst>
                    <a:ext uri="{9D8B030D-6E8A-4147-A177-3AD203B41FA5}">
                      <a16:colId xmlns:a16="http://schemas.microsoft.com/office/drawing/2014/main" val="1163347276"/>
                    </a:ext>
                  </a:extLst>
                </a:gridCol>
                <a:gridCol w="645962">
                  <a:extLst>
                    <a:ext uri="{9D8B030D-6E8A-4147-A177-3AD203B41FA5}">
                      <a16:colId xmlns:a16="http://schemas.microsoft.com/office/drawing/2014/main" val="2622705708"/>
                    </a:ext>
                  </a:extLst>
                </a:gridCol>
                <a:gridCol w="635373">
                  <a:extLst>
                    <a:ext uri="{9D8B030D-6E8A-4147-A177-3AD203B41FA5}">
                      <a16:colId xmlns:a16="http://schemas.microsoft.com/office/drawing/2014/main" val="427862005"/>
                    </a:ext>
                  </a:extLst>
                </a:gridCol>
              </a:tblGrid>
              <a:tr h="1239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96" marR="7696" marT="7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96" marR="7696" marT="7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135932"/>
                  </a:ext>
                </a:extLst>
              </a:tr>
              <a:tr h="3796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773216"/>
                  </a:ext>
                </a:extLst>
              </a:tr>
              <a:tr h="1627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97.175.793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5.772.444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78.978.217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42080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3.870.095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-36.940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3.380.074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96058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626.768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137.556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434.393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49975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82.902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09890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82.902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751140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25173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3192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219.235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219.225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792.872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16051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219.235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219.225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792.872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84259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91999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67138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11627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29.099.408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-6.082.324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16.765.915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240234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29.099.408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-6.082.324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16.765.915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05126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15.156.184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537436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15.156.184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02784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15.156.184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04244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44.926.757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13.457.874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42.365.499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799812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44.823.883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13.355.000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42.365.499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79537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33.653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63257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2.020.837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1.533.943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116,1%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43861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31.388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9640"/>
                  </a:ext>
                </a:extLst>
              </a:tr>
              <a:tr h="119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5.796.782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5.804.042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135,1%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923551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31.599.934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12.455.000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31.118.488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14144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2.006.216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1.138.722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43406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986.869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425.666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62288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2.279.597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29721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1446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251345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98261"/>
                  </a:ext>
                </a:extLst>
              </a:tr>
              <a:tr h="123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4397" y="1113229"/>
            <a:ext cx="7950953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44312" y="1927595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80367"/>
              </p:ext>
            </p:extLst>
          </p:nvPr>
        </p:nvGraphicFramePr>
        <p:xfrm>
          <a:off x="572802" y="2274385"/>
          <a:ext cx="7950954" cy="1809020"/>
        </p:xfrm>
        <a:graphic>
          <a:graphicData uri="http://schemas.openxmlformats.org/drawingml/2006/table">
            <a:tbl>
              <a:tblPr/>
              <a:tblGrid>
                <a:gridCol w="266453">
                  <a:extLst>
                    <a:ext uri="{9D8B030D-6E8A-4147-A177-3AD203B41FA5}">
                      <a16:colId xmlns:a16="http://schemas.microsoft.com/office/drawing/2014/main" val="2864262157"/>
                    </a:ext>
                  </a:extLst>
                </a:gridCol>
                <a:gridCol w="266453">
                  <a:extLst>
                    <a:ext uri="{9D8B030D-6E8A-4147-A177-3AD203B41FA5}">
                      <a16:colId xmlns:a16="http://schemas.microsoft.com/office/drawing/2014/main" val="1343073941"/>
                    </a:ext>
                  </a:extLst>
                </a:gridCol>
                <a:gridCol w="266453">
                  <a:extLst>
                    <a:ext uri="{9D8B030D-6E8A-4147-A177-3AD203B41FA5}">
                      <a16:colId xmlns:a16="http://schemas.microsoft.com/office/drawing/2014/main" val="375651971"/>
                    </a:ext>
                  </a:extLst>
                </a:gridCol>
                <a:gridCol w="3005587">
                  <a:extLst>
                    <a:ext uri="{9D8B030D-6E8A-4147-A177-3AD203B41FA5}">
                      <a16:colId xmlns:a16="http://schemas.microsoft.com/office/drawing/2014/main" val="1327834241"/>
                    </a:ext>
                  </a:extLst>
                </a:gridCol>
                <a:gridCol w="714094">
                  <a:extLst>
                    <a:ext uri="{9D8B030D-6E8A-4147-A177-3AD203B41FA5}">
                      <a16:colId xmlns:a16="http://schemas.microsoft.com/office/drawing/2014/main" val="920877598"/>
                    </a:ext>
                  </a:extLst>
                </a:gridCol>
                <a:gridCol w="714094">
                  <a:extLst>
                    <a:ext uri="{9D8B030D-6E8A-4147-A177-3AD203B41FA5}">
                      <a16:colId xmlns:a16="http://schemas.microsoft.com/office/drawing/2014/main" val="567335305"/>
                    </a:ext>
                  </a:extLst>
                </a:gridCol>
                <a:gridCol w="714094">
                  <a:extLst>
                    <a:ext uri="{9D8B030D-6E8A-4147-A177-3AD203B41FA5}">
                      <a16:colId xmlns:a16="http://schemas.microsoft.com/office/drawing/2014/main" val="2690139633"/>
                    </a:ext>
                  </a:extLst>
                </a:gridCol>
                <a:gridCol w="714094">
                  <a:extLst>
                    <a:ext uri="{9D8B030D-6E8A-4147-A177-3AD203B41FA5}">
                      <a16:colId xmlns:a16="http://schemas.microsoft.com/office/drawing/2014/main" val="2903407878"/>
                    </a:ext>
                  </a:extLst>
                </a:gridCol>
                <a:gridCol w="650145">
                  <a:extLst>
                    <a:ext uri="{9D8B030D-6E8A-4147-A177-3AD203B41FA5}">
                      <a16:colId xmlns:a16="http://schemas.microsoft.com/office/drawing/2014/main" val="2629597940"/>
                    </a:ext>
                  </a:extLst>
                </a:gridCol>
                <a:gridCol w="639487">
                  <a:extLst>
                    <a:ext uri="{9D8B030D-6E8A-4147-A177-3AD203B41FA5}">
                      <a16:colId xmlns:a16="http://schemas.microsoft.com/office/drawing/2014/main" val="852255816"/>
                    </a:ext>
                  </a:extLst>
                </a:gridCol>
              </a:tblGrid>
              <a:tr h="1258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39561"/>
                  </a:ext>
                </a:extLst>
              </a:tr>
              <a:tr h="3853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31119"/>
                  </a:ext>
                </a:extLst>
              </a:tr>
              <a:tr h="1651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6.681.018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77733"/>
                  </a:ext>
                </a:extLst>
              </a:tr>
              <a:tr h="125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3.545.216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46811"/>
                  </a:ext>
                </a:extLst>
              </a:tr>
              <a:tr h="125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3.545.216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170083"/>
                  </a:ext>
                </a:extLst>
              </a:tr>
              <a:tr h="125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1158"/>
                  </a:ext>
                </a:extLst>
              </a:tr>
              <a:tr h="125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75048"/>
                  </a:ext>
                </a:extLst>
              </a:tr>
              <a:tr h="125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63642"/>
                  </a:ext>
                </a:extLst>
              </a:tr>
              <a:tr h="125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93114"/>
                  </a:ext>
                </a:extLst>
              </a:tr>
              <a:tr h="125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14321"/>
                  </a:ext>
                </a:extLst>
              </a:tr>
              <a:tr h="125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55349"/>
                  </a:ext>
                </a:extLst>
              </a:tr>
              <a:tr h="125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6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056" y="1115610"/>
            <a:ext cx="7919926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51130" y="1708840"/>
            <a:ext cx="7855778" cy="260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685150"/>
              </p:ext>
            </p:extLst>
          </p:nvPr>
        </p:nvGraphicFramePr>
        <p:xfrm>
          <a:off x="538368" y="2021090"/>
          <a:ext cx="7900615" cy="4317518"/>
        </p:xfrm>
        <a:graphic>
          <a:graphicData uri="http://schemas.openxmlformats.org/drawingml/2006/table">
            <a:tbl>
              <a:tblPr/>
              <a:tblGrid>
                <a:gridCol w="264766">
                  <a:extLst>
                    <a:ext uri="{9D8B030D-6E8A-4147-A177-3AD203B41FA5}">
                      <a16:colId xmlns:a16="http://schemas.microsoft.com/office/drawing/2014/main" val="3910543780"/>
                    </a:ext>
                  </a:extLst>
                </a:gridCol>
                <a:gridCol w="264766">
                  <a:extLst>
                    <a:ext uri="{9D8B030D-6E8A-4147-A177-3AD203B41FA5}">
                      <a16:colId xmlns:a16="http://schemas.microsoft.com/office/drawing/2014/main" val="758646177"/>
                    </a:ext>
                  </a:extLst>
                </a:gridCol>
                <a:gridCol w="264766">
                  <a:extLst>
                    <a:ext uri="{9D8B030D-6E8A-4147-A177-3AD203B41FA5}">
                      <a16:colId xmlns:a16="http://schemas.microsoft.com/office/drawing/2014/main" val="4110307898"/>
                    </a:ext>
                  </a:extLst>
                </a:gridCol>
                <a:gridCol w="2986558">
                  <a:extLst>
                    <a:ext uri="{9D8B030D-6E8A-4147-A177-3AD203B41FA5}">
                      <a16:colId xmlns:a16="http://schemas.microsoft.com/office/drawing/2014/main" val="1730715891"/>
                    </a:ext>
                  </a:extLst>
                </a:gridCol>
                <a:gridCol w="709573">
                  <a:extLst>
                    <a:ext uri="{9D8B030D-6E8A-4147-A177-3AD203B41FA5}">
                      <a16:colId xmlns:a16="http://schemas.microsoft.com/office/drawing/2014/main" val="2107392646"/>
                    </a:ext>
                  </a:extLst>
                </a:gridCol>
                <a:gridCol w="709573">
                  <a:extLst>
                    <a:ext uri="{9D8B030D-6E8A-4147-A177-3AD203B41FA5}">
                      <a16:colId xmlns:a16="http://schemas.microsoft.com/office/drawing/2014/main" val="1958990004"/>
                    </a:ext>
                  </a:extLst>
                </a:gridCol>
                <a:gridCol w="709573">
                  <a:extLst>
                    <a:ext uri="{9D8B030D-6E8A-4147-A177-3AD203B41FA5}">
                      <a16:colId xmlns:a16="http://schemas.microsoft.com/office/drawing/2014/main" val="2100130671"/>
                    </a:ext>
                  </a:extLst>
                </a:gridCol>
                <a:gridCol w="709573">
                  <a:extLst>
                    <a:ext uri="{9D8B030D-6E8A-4147-A177-3AD203B41FA5}">
                      <a16:colId xmlns:a16="http://schemas.microsoft.com/office/drawing/2014/main" val="2321787864"/>
                    </a:ext>
                  </a:extLst>
                </a:gridCol>
                <a:gridCol w="646029">
                  <a:extLst>
                    <a:ext uri="{9D8B030D-6E8A-4147-A177-3AD203B41FA5}">
                      <a16:colId xmlns:a16="http://schemas.microsoft.com/office/drawing/2014/main" val="3784727503"/>
                    </a:ext>
                  </a:extLst>
                </a:gridCol>
                <a:gridCol w="635438">
                  <a:extLst>
                    <a:ext uri="{9D8B030D-6E8A-4147-A177-3AD203B41FA5}">
                      <a16:colId xmlns:a16="http://schemas.microsoft.com/office/drawing/2014/main" val="970872928"/>
                    </a:ext>
                  </a:extLst>
                </a:gridCol>
              </a:tblGrid>
              <a:tr h="1220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32600"/>
                  </a:ext>
                </a:extLst>
              </a:tr>
              <a:tr h="3737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09959"/>
                  </a:ext>
                </a:extLst>
              </a:tr>
              <a:tr h="1601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81.941.750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18.155.653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56.293.566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51400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3.008.582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2.724.293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412850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578.403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174.777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513.458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6617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08615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202069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92154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428120,0%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17249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428120,0%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43799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308316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25770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87873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16.098.330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-2.610.921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8.876.342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84809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16.098.330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-2.610.921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8.876.342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30571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35.028.591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26.374.493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5046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33.428.591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26.374.493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95814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33.428.591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26.374.493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607244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56356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21839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27.104.982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6.762.021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17.685.541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74569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27.104.982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6.762.021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17.685.541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973143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49953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370.354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900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231215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2.816.168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2.949.494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11643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17.210.034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7.212.021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10.633.208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862915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1.522.239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1.275.777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82792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34861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41688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4.291.652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-239.921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2.407.439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63576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52609"/>
                  </a:ext>
                </a:extLst>
              </a:tr>
              <a:tr h="122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168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74" y="1124744"/>
            <a:ext cx="7889003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36210" y="1885671"/>
            <a:ext cx="7886701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49733"/>
              </p:ext>
            </p:extLst>
          </p:nvPr>
        </p:nvGraphicFramePr>
        <p:xfrm>
          <a:off x="525874" y="225893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542263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037868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7923999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206737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372241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635588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835058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9977073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848116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969031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536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279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5.839.462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5.839.462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3.988.975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35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833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63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41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40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13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25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74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94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1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66600" y="1196752"/>
            <a:ext cx="8210799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517" y="1106624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47517" y="1638861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85628"/>
              </p:ext>
            </p:extLst>
          </p:nvPr>
        </p:nvGraphicFramePr>
        <p:xfrm>
          <a:off x="550970" y="1968461"/>
          <a:ext cx="7883248" cy="4401136"/>
        </p:xfrm>
        <a:graphic>
          <a:graphicData uri="http://schemas.openxmlformats.org/drawingml/2006/table">
            <a:tbl>
              <a:tblPr/>
              <a:tblGrid>
                <a:gridCol w="264184">
                  <a:extLst>
                    <a:ext uri="{9D8B030D-6E8A-4147-A177-3AD203B41FA5}">
                      <a16:colId xmlns:a16="http://schemas.microsoft.com/office/drawing/2014/main" val="2895461090"/>
                    </a:ext>
                  </a:extLst>
                </a:gridCol>
                <a:gridCol w="264184">
                  <a:extLst>
                    <a:ext uri="{9D8B030D-6E8A-4147-A177-3AD203B41FA5}">
                      <a16:colId xmlns:a16="http://schemas.microsoft.com/office/drawing/2014/main" val="712028556"/>
                    </a:ext>
                  </a:extLst>
                </a:gridCol>
                <a:gridCol w="264184">
                  <a:extLst>
                    <a:ext uri="{9D8B030D-6E8A-4147-A177-3AD203B41FA5}">
                      <a16:colId xmlns:a16="http://schemas.microsoft.com/office/drawing/2014/main" val="103867702"/>
                    </a:ext>
                  </a:extLst>
                </a:gridCol>
                <a:gridCol w="2979994">
                  <a:extLst>
                    <a:ext uri="{9D8B030D-6E8A-4147-A177-3AD203B41FA5}">
                      <a16:colId xmlns:a16="http://schemas.microsoft.com/office/drawing/2014/main" val="3095937604"/>
                    </a:ext>
                  </a:extLst>
                </a:gridCol>
                <a:gridCol w="708013">
                  <a:extLst>
                    <a:ext uri="{9D8B030D-6E8A-4147-A177-3AD203B41FA5}">
                      <a16:colId xmlns:a16="http://schemas.microsoft.com/office/drawing/2014/main" val="865435023"/>
                    </a:ext>
                  </a:extLst>
                </a:gridCol>
                <a:gridCol w="708013">
                  <a:extLst>
                    <a:ext uri="{9D8B030D-6E8A-4147-A177-3AD203B41FA5}">
                      <a16:colId xmlns:a16="http://schemas.microsoft.com/office/drawing/2014/main" val="4014102882"/>
                    </a:ext>
                  </a:extLst>
                </a:gridCol>
                <a:gridCol w="708013">
                  <a:extLst>
                    <a:ext uri="{9D8B030D-6E8A-4147-A177-3AD203B41FA5}">
                      <a16:colId xmlns:a16="http://schemas.microsoft.com/office/drawing/2014/main" val="1785279616"/>
                    </a:ext>
                  </a:extLst>
                </a:gridCol>
                <a:gridCol w="708013">
                  <a:extLst>
                    <a:ext uri="{9D8B030D-6E8A-4147-A177-3AD203B41FA5}">
                      <a16:colId xmlns:a16="http://schemas.microsoft.com/office/drawing/2014/main" val="2409804149"/>
                    </a:ext>
                  </a:extLst>
                </a:gridCol>
                <a:gridCol w="644609">
                  <a:extLst>
                    <a:ext uri="{9D8B030D-6E8A-4147-A177-3AD203B41FA5}">
                      <a16:colId xmlns:a16="http://schemas.microsoft.com/office/drawing/2014/main" val="336469166"/>
                    </a:ext>
                  </a:extLst>
                </a:gridCol>
                <a:gridCol w="634041">
                  <a:extLst>
                    <a:ext uri="{9D8B030D-6E8A-4147-A177-3AD203B41FA5}">
                      <a16:colId xmlns:a16="http://schemas.microsoft.com/office/drawing/2014/main" val="1622061270"/>
                    </a:ext>
                  </a:extLst>
                </a:gridCol>
              </a:tblGrid>
              <a:tr h="2230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3" marR="7303" marT="7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3" marR="7303" marT="7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27290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0992"/>
                  </a:ext>
                </a:extLst>
              </a:tr>
              <a:tr h="1550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147.918.905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-16.185.739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87.945.843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52473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3.949.091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40.830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3.607.198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816526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421.452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358.959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04159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382380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33076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600349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408900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85.644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27.256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272560,0%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48115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55696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69.403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69.393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889173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1.662.778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1.653.320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1.635.209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17289,2%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71894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1.652.753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1.652.753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1.625.855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19629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051463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541856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15.263.475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-1.426.039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6.877.394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26017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15.263.475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-1.426.039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6.877.394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1930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24.218.217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64151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24.218.217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971462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24.218.217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6331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66.075.831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-16.660.666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51.221.610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32870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65.644.220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-17.092.277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50.789.999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2399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4.661.968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5.976.236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76793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27.547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97924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9.912.636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-2.064.000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6.889.103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48127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38.340.825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-10.038.277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28.349.870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5646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1.288.157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1.105.333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41525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3.091.412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3.287.067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88655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8.271.500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-890.000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5.154.843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30401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78308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42122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20777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14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618" y="1115097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49777" y="1889586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23771"/>
              </p:ext>
            </p:extLst>
          </p:nvPr>
        </p:nvGraphicFramePr>
        <p:xfrm>
          <a:off x="549777" y="2216986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601701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238614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4423104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089010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1902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08085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62854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0251793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326308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8245326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3996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135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18.975.662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18.975.662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11.101.825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866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015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05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57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92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931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81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518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87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603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1092733"/>
            <a:ext cx="786368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44037" y="1649748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48605"/>
              </p:ext>
            </p:extLst>
          </p:nvPr>
        </p:nvGraphicFramePr>
        <p:xfrm>
          <a:off x="540066" y="1950543"/>
          <a:ext cx="7866395" cy="4339014"/>
        </p:xfrm>
        <a:graphic>
          <a:graphicData uri="http://schemas.openxmlformats.org/drawingml/2006/table">
            <a:tbl>
              <a:tblPr/>
              <a:tblGrid>
                <a:gridCol w="263618">
                  <a:extLst>
                    <a:ext uri="{9D8B030D-6E8A-4147-A177-3AD203B41FA5}">
                      <a16:colId xmlns:a16="http://schemas.microsoft.com/office/drawing/2014/main" val="2884537978"/>
                    </a:ext>
                  </a:extLst>
                </a:gridCol>
                <a:gridCol w="263618">
                  <a:extLst>
                    <a:ext uri="{9D8B030D-6E8A-4147-A177-3AD203B41FA5}">
                      <a16:colId xmlns:a16="http://schemas.microsoft.com/office/drawing/2014/main" val="2349131833"/>
                    </a:ext>
                  </a:extLst>
                </a:gridCol>
                <a:gridCol w="263618">
                  <a:extLst>
                    <a:ext uri="{9D8B030D-6E8A-4147-A177-3AD203B41FA5}">
                      <a16:colId xmlns:a16="http://schemas.microsoft.com/office/drawing/2014/main" val="2629639802"/>
                    </a:ext>
                  </a:extLst>
                </a:gridCol>
                <a:gridCol w="2973624">
                  <a:extLst>
                    <a:ext uri="{9D8B030D-6E8A-4147-A177-3AD203B41FA5}">
                      <a16:colId xmlns:a16="http://schemas.microsoft.com/office/drawing/2014/main" val="3260881172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1579074488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162448962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897997563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3651620427"/>
                    </a:ext>
                  </a:extLst>
                </a:gridCol>
                <a:gridCol w="643231">
                  <a:extLst>
                    <a:ext uri="{9D8B030D-6E8A-4147-A177-3AD203B41FA5}">
                      <a16:colId xmlns:a16="http://schemas.microsoft.com/office/drawing/2014/main" val="1690317899"/>
                    </a:ext>
                  </a:extLst>
                </a:gridCol>
                <a:gridCol w="632686">
                  <a:extLst>
                    <a:ext uri="{9D8B030D-6E8A-4147-A177-3AD203B41FA5}">
                      <a16:colId xmlns:a16="http://schemas.microsoft.com/office/drawing/2014/main" val="641991845"/>
                    </a:ext>
                  </a:extLst>
                </a:gridCol>
              </a:tblGrid>
              <a:tr h="1160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423970"/>
                  </a:ext>
                </a:extLst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410599"/>
                  </a:ext>
                </a:extLst>
              </a:tr>
              <a:tr h="15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304.928.459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46.544.412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244.366.661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957128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9.053.717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8.341.223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62416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1.021.604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314.662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931.279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962893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126.354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126.354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108219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126.354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126.354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311353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603732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88370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4.786.359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4.990.534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49905340,0%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264516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4.786.359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4.990.534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49905340,0%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117635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1.463.147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621190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47427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73587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991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46.541.374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-7.214.217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31.354.915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28149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46.541.374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-7.214.217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31.354.915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07188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77.538.757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27472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77.538.757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89499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77.538.757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872093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137.891.785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15.399.870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121.141.067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719786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137.353.915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14.862.000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120.784.553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776010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4036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22.110.584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19.960.961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21855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54.892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7004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17.513.480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16.112.256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8823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51.733.339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-5.025.000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41.769.616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044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9.169.715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9.794.168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07753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7.061.052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5.482.421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16339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441.465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335.802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00089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29.162.013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3.509.000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27.087.273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79348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537.870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537.870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356.514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44535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537.870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537.870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356.514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251672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9334"/>
                  </a:ext>
                </a:extLst>
              </a:tr>
              <a:tr h="116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670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8137" y="1101029"/>
            <a:ext cx="786242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13856" y="189107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71095"/>
              </p:ext>
            </p:extLst>
          </p:nvPr>
        </p:nvGraphicFramePr>
        <p:xfrm>
          <a:off x="538137" y="220260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365872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14031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6159275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253638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618657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069565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251997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093371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389140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221394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1921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86065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8.570.837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42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3.452.193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19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3.452.193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78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4.712.403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92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4.712.403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67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4.712.403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53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1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08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483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8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5072" y="1079394"/>
            <a:ext cx="7890149" cy="551441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39758" y="1630835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6406"/>
              </p:ext>
            </p:extLst>
          </p:nvPr>
        </p:nvGraphicFramePr>
        <p:xfrm>
          <a:off x="535073" y="1898261"/>
          <a:ext cx="7891299" cy="4458089"/>
        </p:xfrm>
        <a:graphic>
          <a:graphicData uri="http://schemas.openxmlformats.org/drawingml/2006/table">
            <a:tbl>
              <a:tblPr/>
              <a:tblGrid>
                <a:gridCol w="264454">
                  <a:extLst>
                    <a:ext uri="{9D8B030D-6E8A-4147-A177-3AD203B41FA5}">
                      <a16:colId xmlns:a16="http://schemas.microsoft.com/office/drawing/2014/main" val="2175086037"/>
                    </a:ext>
                  </a:extLst>
                </a:gridCol>
                <a:gridCol w="264454">
                  <a:extLst>
                    <a:ext uri="{9D8B030D-6E8A-4147-A177-3AD203B41FA5}">
                      <a16:colId xmlns:a16="http://schemas.microsoft.com/office/drawing/2014/main" val="1301507608"/>
                    </a:ext>
                  </a:extLst>
                </a:gridCol>
                <a:gridCol w="264454">
                  <a:extLst>
                    <a:ext uri="{9D8B030D-6E8A-4147-A177-3AD203B41FA5}">
                      <a16:colId xmlns:a16="http://schemas.microsoft.com/office/drawing/2014/main" val="3834139733"/>
                    </a:ext>
                  </a:extLst>
                </a:gridCol>
                <a:gridCol w="2983038">
                  <a:extLst>
                    <a:ext uri="{9D8B030D-6E8A-4147-A177-3AD203B41FA5}">
                      <a16:colId xmlns:a16="http://schemas.microsoft.com/office/drawing/2014/main" val="815611656"/>
                    </a:ext>
                  </a:extLst>
                </a:gridCol>
                <a:gridCol w="708736">
                  <a:extLst>
                    <a:ext uri="{9D8B030D-6E8A-4147-A177-3AD203B41FA5}">
                      <a16:colId xmlns:a16="http://schemas.microsoft.com/office/drawing/2014/main" val="1174246451"/>
                    </a:ext>
                  </a:extLst>
                </a:gridCol>
                <a:gridCol w="708736">
                  <a:extLst>
                    <a:ext uri="{9D8B030D-6E8A-4147-A177-3AD203B41FA5}">
                      <a16:colId xmlns:a16="http://schemas.microsoft.com/office/drawing/2014/main" val="10288934"/>
                    </a:ext>
                  </a:extLst>
                </a:gridCol>
                <a:gridCol w="708736">
                  <a:extLst>
                    <a:ext uri="{9D8B030D-6E8A-4147-A177-3AD203B41FA5}">
                      <a16:colId xmlns:a16="http://schemas.microsoft.com/office/drawing/2014/main" val="1770330969"/>
                    </a:ext>
                  </a:extLst>
                </a:gridCol>
                <a:gridCol w="708736">
                  <a:extLst>
                    <a:ext uri="{9D8B030D-6E8A-4147-A177-3AD203B41FA5}">
                      <a16:colId xmlns:a16="http://schemas.microsoft.com/office/drawing/2014/main" val="1822844254"/>
                    </a:ext>
                  </a:extLst>
                </a:gridCol>
                <a:gridCol w="645267">
                  <a:extLst>
                    <a:ext uri="{9D8B030D-6E8A-4147-A177-3AD203B41FA5}">
                      <a16:colId xmlns:a16="http://schemas.microsoft.com/office/drawing/2014/main" val="2105266702"/>
                    </a:ext>
                  </a:extLst>
                </a:gridCol>
                <a:gridCol w="634688">
                  <a:extLst>
                    <a:ext uri="{9D8B030D-6E8A-4147-A177-3AD203B41FA5}">
                      <a16:colId xmlns:a16="http://schemas.microsoft.com/office/drawing/2014/main" val="2161532531"/>
                    </a:ext>
                  </a:extLst>
                </a:gridCol>
              </a:tblGrid>
              <a:tr h="1104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576858"/>
                  </a:ext>
                </a:extLst>
              </a:tr>
              <a:tr h="338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05494"/>
                  </a:ext>
                </a:extLst>
              </a:tr>
              <a:tr h="1449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189.585.047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63.296.841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130.596.985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24718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4.840.247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-28.013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4.278.147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92925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504.539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102.591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475.116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38802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32156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72193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358.233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358.233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163.666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94619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358.233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358.233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163.666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843249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2.749.268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2.749.258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2.981.911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29819110,0%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5555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2.749.268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2.749.258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2.981.911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29819110,0%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47573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5.116.931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5.105.836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5.108.062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46039,3%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62850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5.105.836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5.105.836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5.105.485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475857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619228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788253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8.515.482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-1.079.990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5.170.596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86798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24284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8.361.108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-1.234.364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5.170.596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71345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55.340.503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22.795.028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379592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54.134.489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7.493.986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21.589.014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287113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21.589.014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058085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5928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99745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112.043.252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47.272.571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89.508.104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2660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111.139.331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46.368.650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89.270.772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22637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65.074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1762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13.337.915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5.007.600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11.512.425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803762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08398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18.545.108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18.676.077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402152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43.862.893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21.601.000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27.218.554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916802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3.678.375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-443.238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737.201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116490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2.366.745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1.145.309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354006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-147.712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301091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27.269.495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13.321.000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29.904.604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836032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84087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347377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41677"/>
                  </a:ext>
                </a:extLst>
              </a:tr>
              <a:tr h="110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0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8504" y="1078985"/>
            <a:ext cx="7860248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38504" y="1879094"/>
            <a:ext cx="7851551" cy="253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43727"/>
              </p:ext>
            </p:extLst>
          </p:nvPr>
        </p:nvGraphicFramePr>
        <p:xfrm>
          <a:off x="538504" y="2234963"/>
          <a:ext cx="7841225" cy="1698090"/>
        </p:xfrm>
        <a:graphic>
          <a:graphicData uri="http://schemas.openxmlformats.org/drawingml/2006/table">
            <a:tbl>
              <a:tblPr/>
              <a:tblGrid>
                <a:gridCol w="262776">
                  <a:extLst>
                    <a:ext uri="{9D8B030D-6E8A-4147-A177-3AD203B41FA5}">
                      <a16:colId xmlns:a16="http://schemas.microsoft.com/office/drawing/2014/main" val="1182061472"/>
                    </a:ext>
                  </a:extLst>
                </a:gridCol>
                <a:gridCol w="262776">
                  <a:extLst>
                    <a:ext uri="{9D8B030D-6E8A-4147-A177-3AD203B41FA5}">
                      <a16:colId xmlns:a16="http://schemas.microsoft.com/office/drawing/2014/main" val="3291343063"/>
                    </a:ext>
                  </a:extLst>
                </a:gridCol>
                <a:gridCol w="262776">
                  <a:extLst>
                    <a:ext uri="{9D8B030D-6E8A-4147-A177-3AD203B41FA5}">
                      <a16:colId xmlns:a16="http://schemas.microsoft.com/office/drawing/2014/main" val="1231807118"/>
                    </a:ext>
                  </a:extLst>
                </a:gridCol>
                <a:gridCol w="2964108">
                  <a:extLst>
                    <a:ext uri="{9D8B030D-6E8A-4147-A177-3AD203B41FA5}">
                      <a16:colId xmlns:a16="http://schemas.microsoft.com/office/drawing/2014/main" val="1097671522"/>
                    </a:ext>
                  </a:extLst>
                </a:gridCol>
                <a:gridCol w="704239">
                  <a:extLst>
                    <a:ext uri="{9D8B030D-6E8A-4147-A177-3AD203B41FA5}">
                      <a16:colId xmlns:a16="http://schemas.microsoft.com/office/drawing/2014/main" val="1229896324"/>
                    </a:ext>
                  </a:extLst>
                </a:gridCol>
                <a:gridCol w="704239">
                  <a:extLst>
                    <a:ext uri="{9D8B030D-6E8A-4147-A177-3AD203B41FA5}">
                      <a16:colId xmlns:a16="http://schemas.microsoft.com/office/drawing/2014/main" val="3812265469"/>
                    </a:ext>
                  </a:extLst>
                </a:gridCol>
                <a:gridCol w="704239">
                  <a:extLst>
                    <a:ext uri="{9D8B030D-6E8A-4147-A177-3AD203B41FA5}">
                      <a16:colId xmlns:a16="http://schemas.microsoft.com/office/drawing/2014/main" val="2996683732"/>
                    </a:ext>
                  </a:extLst>
                </a:gridCol>
                <a:gridCol w="704239">
                  <a:extLst>
                    <a:ext uri="{9D8B030D-6E8A-4147-A177-3AD203B41FA5}">
                      <a16:colId xmlns:a16="http://schemas.microsoft.com/office/drawing/2014/main" val="2849360511"/>
                    </a:ext>
                  </a:extLst>
                </a:gridCol>
                <a:gridCol w="641172">
                  <a:extLst>
                    <a:ext uri="{9D8B030D-6E8A-4147-A177-3AD203B41FA5}">
                      <a16:colId xmlns:a16="http://schemas.microsoft.com/office/drawing/2014/main" val="1213944454"/>
                    </a:ext>
                  </a:extLst>
                </a:gridCol>
                <a:gridCol w="630661">
                  <a:extLst>
                    <a:ext uri="{9D8B030D-6E8A-4147-A177-3AD203B41FA5}">
                      <a16:colId xmlns:a16="http://schemas.microsoft.com/office/drawing/2014/main" val="3767524398"/>
                    </a:ext>
                  </a:extLst>
                </a:gridCol>
              </a:tblGrid>
              <a:tr h="1269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324982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12249"/>
                  </a:ext>
                </a:extLst>
              </a:tr>
              <a:tr h="1666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19.089.304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19.089.304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12.083.420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464168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2.644.404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18924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2.644.404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545262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8.438.136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88167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8.438.136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71016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94233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20503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09270"/>
                  </a:ext>
                </a:extLst>
              </a:tr>
              <a:tr h="126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1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115909"/>
            <a:ext cx="7953855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09552" y="1657757"/>
            <a:ext cx="7987174" cy="191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94766"/>
              </p:ext>
            </p:extLst>
          </p:nvPr>
        </p:nvGraphicFramePr>
        <p:xfrm>
          <a:off x="518864" y="1916832"/>
          <a:ext cx="7953853" cy="4506943"/>
        </p:xfrm>
        <a:graphic>
          <a:graphicData uri="http://schemas.openxmlformats.org/drawingml/2006/table">
            <a:tbl>
              <a:tblPr/>
              <a:tblGrid>
                <a:gridCol w="266550">
                  <a:extLst>
                    <a:ext uri="{9D8B030D-6E8A-4147-A177-3AD203B41FA5}">
                      <a16:colId xmlns:a16="http://schemas.microsoft.com/office/drawing/2014/main" val="1805726271"/>
                    </a:ext>
                  </a:extLst>
                </a:gridCol>
                <a:gridCol w="266550">
                  <a:extLst>
                    <a:ext uri="{9D8B030D-6E8A-4147-A177-3AD203B41FA5}">
                      <a16:colId xmlns:a16="http://schemas.microsoft.com/office/drawing/2014/main" val="1677603007"/>
                    </a:ext>
                  </a:extLst>
                </a:gridCol>
                <a:gridCol w="266550">
                  <a:extLst>
                    <a:ext uri="{9D8B030D-6E8A-4147-A177-3AD203B41FA5}">
                      <a16:colId xmlns:a16="http://schemas.microsoft.com/office/drawing/2014/main" val="2379201369"/>
                    </a:ext>
                  </a:extLst>
                </a:gridCol>
                <a:gridCol w="3006685">
                  <a:extLst>
                    <a:ext uri="{9D8B030D-6E8A-4147-A177-3AD203B41FA5}">
                      <a16:colId xmlns:a16="http://schemas.microsoft.com/office/drawing/2014/main" val="3010814541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171074782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2037498142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1167057909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167612530"/>
                    </a:ext>
                  </a:extLst>
                </a:gridCol>
                <a:gridCol w="650382">
                  <a:extLst>
                    <a:ext uri="{9D8B030D-6E8A-4147-A177-3AD203B41FA5}">
                      <a16:colId xmlns:a16="http://schemas.microsoft.com/office/drawing/2014/main" val="1202180621"/>
                    </a:ext>
                  </a:extLst>
                </a:gridCol>
                <a:gridCol w="639720">
                  <a:extLst>
                    <a:ext uri="{9D8B030D-6E8A-4147-A177-3AD203B41FA5}">
                      <a16:colId xmlns:a16="http://schemas.microsoft.com/office/drawing/2014/main" val="2777548037"/>
                    </a:ext>
                  </a:extLst>
                </a:gridCol>
              </a:tblGrid>
              <a:tr h="1148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00287"/>
                  </a:ext>
                </a:extLst>
              </a:tr>
              <a:tr h="3420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356478"/>
                  </a:ext>
                </a:extLst>
              </a:tr>
              <a:tr h="1465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253.065.552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1.687.095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175.510.952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1964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5.394.852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4.978.983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54065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917.192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703.576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2461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328057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447019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85676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97389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304.073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315.775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3157750,0%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77996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304.073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315.775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3157750,0%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27603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266.968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239.550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3395,5%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19039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232.887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312000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535485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22294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27.302.488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-5.015.297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14.512.397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134426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27.302.488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-5.015.297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14.512.397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10480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35.992.565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882054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35.992.565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78135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35.992.565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497264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134.991.851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5.457.717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118.191.951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96404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133.502.328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3.968.194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116.932.430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93530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163.019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526950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202546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17.621.347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2.189.507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13.833.370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8488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103708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16.537.822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6.912.493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16.050.462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479915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57.704.383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1.146.221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50.251.075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55808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8.176.278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6.862.676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39084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9.965.630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-4.746.981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6.616.104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836297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44.269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18281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23.294.571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3.364.307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23.093.705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241462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1.259.521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351459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1.259.521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66736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977019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46530"/>
                  </a:ext>
                </a:extLst>
              </a:tr>
              <a:tr h="114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333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105829"/>
            <a:ext cx="7932256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496256" y="1916832"/>
            <a:ext cx="7932256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877789"/>
              </p:ext>
            </p:extLst>
          </p:nvPr>
        </p:nvGraphicFramePr>
        <p:xfrm>
          <a:off x="514615" y="2252420"/>
          <a:ext cx="7936505" cy="1812644"/>
        </p:xfrm>
        <a:graphic>
          <a:graphicData uri="http://schemas.openxmlformats.org/drawingml/2006/table">
            <a:tbl>
              <a:tblPr/>
              <a:tblGrid>
                <a:gridCol w="265969">
                  <a:extLst>
                    <a:ext uri="{9D8B030D-6E8A-4147-A177-3AD203B41FA5}">
                      <a16:colId xmlns:a16="http://schemas.microsoft.com/office/drawing/2014/main" val="3968880398"/>
                    </a:ext>
                  </a:extLst>
                </a:gridCol>
                <a:gridCol w="265969">
                  <a:extLst>
                    <a:ext uri="{9D8B030D-6E8A-4147-A177-3AD203B41FA5}">
                      <a16:colId xmlns:a16="http://schemas.microsoft.com/office/drawing/2014/main" val="3568049494"/>
                    </a:ext>
                  </a:extLst>
                </a:gridCol>
                <a:gridCol w="265969">
                  <a:extLst>
                    <a:ext uri="{9D8B030D-6E8A-4147-A177-3AD203B41FA5}">
                      <a16:colId xmlns:a16="http://schemas.microsoft.com/office/drawing/2014/main" val="1169399554"/>
                    </a:ext>
                  </a:extLst>
                </a:gridCol>
                <a:gridCol w="3000125">
                  <a:extLst>
                    <a:ext uri="{9D8B030D-6E8A-4147-A177-3AD203B41FA5}">
                      <a16:colId xmlns:a16="http://schemas.microsoft.com/office/drawing/2014/main" val="1860963806"/>
                    </a:ext>
                  </a:extLst>
                </a:gridCol>
                <a:gridCol w="712796">
                  <a:extLst>
                    <a:ext uri="{9D8B030D-6E8A-4147-A177-3AD203B41FA5}">
                      <a16:colId xmlns:a16="http://schemas.microsoft.com/office/drawing/2014/main" val="574720269"/>
                    </a:ext>
                  </a:extLst>
                </a:gridCol>
                <a:gridCol w="712796">
                  <a:extLst>
                    <a:ext uri="{9D8B030D-6E8A-4147-A177-3AD203B41FA5}">
                      <a16:colId xmlns:a16="http://schemas.microsoft.com/office/drawing/2014/main" val="266234225"/>
                    </a:ext>
                  </a:extLst>
                </a:gridCol>
                <a:gridCol w="712796">
                  <a:extLst>
                    <a:ext uri="{9D8B030D-6E8A-4147-A177-3AD203B41FA5}">
                      <a16:colId xmlns:a16="http://schemas.microsoft.com/office/drawing/2014/main" val="3127710905"/>
                    </a:ext>
                  </a:extLst>
                </a:gridCol>
                <a:gridCol w="712796">
                  <a:extLst>
                    <a:ext uri="{9D8B030D-6E8A-4147-A177-3AD203B41FA5}">
                      <a16:colId xmlns:a16="http://schemas.microsoft.com/office/drawing/2014/main" val="1020873062"/>
                    </a:ext>
                  </a:extLst>
                </a:gridCol>
                <a:gridCol w="648964">
                  <a:extLst>
                    <a:ext uri="{9D8B030D-6E8A-4147-A177-3AD203B41FA5}">
                      <a16:colId xmlns:a16="http://schemas.microsoft.com/office/drawing/2014/main" val="2658431433"/>
                    </a:ext>
                  </a:extLst>
                </a:gridCol>
                <a:gridCol w="638325">
                  <a:extLst>
                    <a:ext uri="{9D8B030D-6E8A-4147-A177-3AD203B41FA5}">
                      <a16:colId xmlns:a16="http://schemas.microsoft.com/office/drawing/2014/main" val="2239063142"/>
                    </a:ext>
                  </a:extLst>
                </a:gridCol>
              </a:tblGrid>
              <a:tr h="1260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09969"/>
                  </a:ext>
                </a:extLst>
              </a:tr>
              <a:tr h="386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3522"/>
                  </a:ext>
                </a:extLst>
              </a:tr>
              <a:tr h="1655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20.180.855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20.180.855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14.231.015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17790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2.360.115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73082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2.360.115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958298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8.888.841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194871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8.888.841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927611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8.888.841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247037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2.982.059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18967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2.982.059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63899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2.774.436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56749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5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5272" y="1124744"/>
            <a:ext cx="7967534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35272" y="1643954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866395"/>
              </p:ext>
            </p:extLst>
          </p:nvPr>
        </p:nvGraphicFramePr>
        <p:xfrm>
          <a:off x="536828" y="1926643"/>
          <a:ext cx="7965978" cy="4458343"/>
        </p:xfrm>
        <a:graphic>
          <a:graphicData uri="http://schemas.openxmlformats.org/drawingml/2006/table">
            <a:tbl>
              <a:tblPr/>
              <a:tblGrid>
                <a:gridCol w="266957">
                  <a:extLst>
                    <a:ext uri="{9D8B030D-6E8A-4147-A177-3AD203B41FA5}">
                      <a16:colId xmlns:a16="http://schemas.microsoft.com/office/drawing/2014/main" val="3275307633"/>
                    </a:ext>
                  </a:extLst>
                </a:gridCol>
                <a:gridCol w="266957">
                  <a:extLst>
                    <a:ext uri="{9D8B030D-6E8A-4147-A177-3AD203B41FA5}">
                      <a16:colId xmlns:a16="http://schemas.microsoft.com/office/drawing/2014/main" val="3663833293"/>
                    </a:ext>
                  </a:extLst>
                </a:gridCol>
                <a:gridCol w="266957">
                  <a:extLst>
                    <a:ext uri="{9D8B030D-6E8A-4147-A177-3AD203B41FA5}">
                      <a16:colId xmlns:a16="http://schemas.microsoft.com/office/drawing/2014/main" val="719906775"/>
                    </a:ext>
                  </a:extLst>
                </a:gridCol>
                <a:gridCol w="3011267">
                  <a:extLst>
                    <a:ext uri="{9D8B030D-6E8A-4147-A177-3AD203B41FA5}">
                      <a16:colId xmlns:a16="http://schemas.microsoft.com/office/drawing/2014/main" val="4021186176"/>
                    </a:ext>
                  </a:extLst>
                </a:gridCol>
                <a:gridCol w="715443">
                  <a:extLst>
                    <a:ext uri="{9D8B030D-6E8A-4147-A177-3AD203B41FA5}">
                      <a16:colId xmlns:a16="http://schemas.microsoft.com/office/drawing/2014/main" val="913100622"/>
                    </a:ext>
                  </a:extLst>
                </a:gridCol>
                <a:gridCol w="715443">
                  <a:extLst>
                    <a:ext uri="{9D8B030D-6E8A-4147-A177-3AD203B41FA5}">
                      <a16:colId xmlns:a16="http://schemas.microsoft.com/office/drawing/2014/main" val="974873630"/>
                    </a:ext>
                  </a:extLst>
                </a:gridCol>
                <a:gridCol w="715443">
                  <a:extLst>
                    <a:ext uri="{9D8B030D-6E8A-4147-A177-3AD203B41FA5}">
                      <a16:colId xmlns:a16="http://schemas.microsoft.com/office/drawing/2014/main" val="4138807661"/>
                    </a:ext>
                  </a:extLst>
                </a:gridCol>
                <a:gridCol w="715443">
                  <a:extLst>
                    <a:ext uri="{9D8B030D-6E8A-4147-A177-3AD203B41FA5}">
                      <a16:colId xmlns:a16="http://schemas.microsoft.com/office/drawing/2014/main" val="2305160250"/>
                    </a:ext>
                  </a:extLst>
                </a:gridCol>
                <a:gridCol w="651373">
                  <a:extLst>
                    <a:ext uri="{9D8B030D-6E8A-4147-A177-3AD203B41FA5}">
                      <a16:colId xmlns:a16="http://schemas.microsoft.com/office/drawing/2014/main" val="678713538"/>
                    </a:ext>
                  </a:extLst>
                </a:gridCol>
                <a:gridCol w="640695">
                  <a:extLst>
                    <a:ext uri="{9D8B030D-6E8A-4147-A177-3AD203B41FA5}">
                      <a16:colId xmlns:a16="http://schemas.microsoft.com/office/drawing/2014/main" val="2402436523"/>
                    </a:ext>
                  </a:extLst>
                </a:gridCol>
              </a:tblGrid>
              <a:tr h="1134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245687"/>
                  </a:ext>
                </a:extLst>
              </a:tr>
              <a:tr h="3379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26855"/>
                  </a:ext>
                </a:extLst>
              </a:tr>
              <a:tr h="1448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384.294.016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-48.774.979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261.668.892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73233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13.136.459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12.087.550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72745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892.187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190.216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649.036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39464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196.218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196.218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79551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196.218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196.218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14747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77756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31038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806.102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746.516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7465160,0%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59079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59081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752.279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745.156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7451560,0%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05011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777.303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735.465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5625,8%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8767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723.404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581861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70850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32175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36.940.638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994.998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25.738.347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43197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36.940.638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994.998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25.738.347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2303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14.576.752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15065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14.576.752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08083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14.576.752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1853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234.236.203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-25.334.642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206.985.730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693353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234.076.203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-25.494.642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206.825.730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45574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947.682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312.143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826.658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177528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32.539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7836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29.767.632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6.784.743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27.249.953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664282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-11.871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74671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18.073.682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2.738.806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18.061.936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76961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134.646.792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-546.736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115.524.374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627539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14.511.452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-2.177.702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12.333.205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27231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9.597.382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-4.734.564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8.059.529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461736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788.827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310.626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307.024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45997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25.652.039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-28.171.631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24.424.890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609519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68049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91920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23411"/>
                  </a:ext>
                </a:extLst>
              </a:tr>
              <a:tr h="113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6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415" y="1131745"/>
            <a:ext cx="7914102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92341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57707"/>
              </p:ext>
            </p:extLst>
          </p:nvPr>
        </p:nvGraphicFramePr>
        <p:xfrm>
          <a:off x="520415" y="2245715"/>
          <a:ext cx="7914102" cy="1823669"/>
        </p:xfrm>
        <a:graphic>
          <a:graphicData uri="http://schemas.openxmlformats.org/drawingml/2006/table">
            <a:tbl>
              <a:tblPr/>
              <a:tblGrid>
                <a:gridCol w="265218">
                  <a:extLst>
                    <a:ext uri="{9D8B030D-6E8A-4147-A177-3AD203B41FA5}">
                      <a16:colId xmlns:a16="http://schemas.microsoft.com/office/drawing/2014/main" val="923081730"/>
                    </a:ext>
                  </a:extLst>
                </a:gridCol>
                <a:gridCol w="265218">
                  <a:extLst>
                    <a:ext uri="{9D8B030D-6E8A-4147-A177-3AD203B41FA5}">
                      <a16:colId xmlns:a16="http://schemas.microsoft.com/office/drawing/2014/main" val="3031110286"/>
                    </a:ext>
                  </a:extLst>
                </a:gridCol>
                <a:gridCol w="265218">
                  <a:extLst>
                    <a:ext uri="{9D8B030D-6E8A-4147-A177-3AD203B41FA5}">
                      <a16:colId xmlns:a16="http://schemas.microsoft.com/office/drawing/2014/main" val="1616735698"/>
                    </a:ext>
                  </a:extLst>
                </a:gridCol>
                <a:gridCol w="2991657">
                  <a:extLst>
                    <a:ext uri="{9D8B030D-6E8A-4147-A177-3AD203B41FA5}">
                      <a16:colId xmlns:a16="http://schemas.microsoft.com/office/drawing/2014/main" val="227843990"/>
                    </a:ext>
                  </a:extLst>
                </a:gridCol>
                <a:gridCol w="710784">
                  <a:extLst>
                    <a:ext uri="{9D8B030D-6E8A-4147-A177-3AD203B41FA5}">
                      <a16:colId xmlns:a16="http://schemas.microsoft.com/office/drawing/2014/main" val="3994971687"/>
                    </a:ext>
                  </a:extLst>
                </a:gridCol>
                <a:gridCol w="710784">
                  <a:extLst>
                    <a:ext uri="{9D8B030D-6E8A-4147-A177-3AD203B41FA5}">
                      <a16:colId xmlns:a16="http://schemas.microsoft.com/office/drawing/2014/main" val="1600250132"/>
                    </a:ext>
                  </a:extLst>
                </a:gridCol>
                <a:gridCol w="710784">
                  <a:extLst>
                    <a:ext uri="{9D8B030D-6E8A-4147-A177-3AD203B41FA5}">
                      <a16:colId xmlns:a16="http://schemas.microsoft.com/office/drawing/2014/main" val="787225115"/>
                    </a:ext>
                  </a:extLst>
                </a:gridCol>
                <a:gridCol w="710784">
                  <a:extLst>
                    <a:ext uri="{9D8B030D-6E8A-4147-A177-3AD203B41FA5}">
                      <a16:colId xmlns:a16="http://schemas.microsoft.com/office/drawing/2014/main" val="2670171755"/>
                    </a:ext>
                  </a:extLst>
                </a:gridCol>
                <a:gridCol w="647132">
                  <a:extLst>
                    <a:ext uri="{9D8B030D-6E8A-4147-A177-3AD203B41FA5}">
                      <a16:colId xmlns:a16="http://schemas.microsoft.com/office/drawing/2014/main" val="1290167858"/>
                    </a:ext>
                  </a:extLst>
                </a:gridCol>
                <a:gridCol w="636523">
                  <a:extLst>
                    <a:ext uri="{9D8B030D-6E8A-4147-A177-3AD203B41FA5}">
                      <a16:colId xmlns:a16="http://schemas.microsoft.com/office/drawing/2014/main" val="32204750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4506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4008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22.674.524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694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10.188.052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77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10.188.052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7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24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689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10.540.612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095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3.557.349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031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3.557.349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190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3.557.349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69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5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5556" y="1227302"/>
            <a:ext cx="7992888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304250"/>
              </p:ext>
            </p:extLst>
          </p:nvPr>
        </p:nvGraphicFramePr>
        <p:xfrm>
          <a:off x="575556" y="2420888"/>
          <a:ext cx="7992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0150" y="1111616"/>
            <a:ext cx="7975832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497362" y="1692572"/>
            <a:ext cx="7958620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663359"/>
              </p:ext>
            </p:extLst>
          </p:nvPr>
        </p:nvGraphicFramePr>
        <p:xfrm>
          <a:off x="480150" y="2027289"/>
          <a:ext cx="7975833" cy="4329061"/>
        </p:xfrm>
        <a:graphic>
          <a:graphicData uri="http://schemas.openxmlformats.org/drawingml/2006/table">
            <a:tbl>
              <a:tblPr/>
              <a:tblGrid>
                <a:gridCol w="267287">
                  <a:extLst>
                    <a:ext uri="{9D8B030D-6E8A-4147-A177-3AD203B41FA5}">
                      <a16:colId xmlns:a16="http://schemas.microsoft.com/office/drawing/2014/main" val="4047823387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4052403496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4098309023"/>
                    </a:ext>
                  </a:extLst>
                </a:gridCol>
                <a:gridCol w="3014992">
                  <a:extLst>
                    <a:ext uri="{9D8B030D-6E8A-4147-A177-3AD203B41FA5}">
                      <a16:colId xmlns:a16="http://schemas.microsoft.com/office/drawing/2014/main" val="18996045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3267126916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2794252469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2463549733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1148983429"/>
                    </a:ext>
                  </a:extLst>
                </a:gridCol>
                <a:gridCol w="652180">
                  <a:extLst>
                    <a:ext uri="{9D8B030D-6E8A-4147-A177-3AD203B41FA5}">
                      <a16:colId xmlns:a16="http://schemas.microsoft.com/office/drawing/2014/main" val="926283081"/>
                    </a:ext>
                  </a:extLst>
                </a:gridCol>
                <a:gridCol w="641488">
                  <a:extLst>
                    <a:ext uri="{9D8B030D-6E8A-4147-A177-3AD203B41FA5}">
                      <a16:colId xmlns:a16="http://schemas.microsoft.com/office/drawing/2014/main" val="677951507"/>
                    </a:ext>
                  </a:extLst>
                </a:gridCol>
              </a:tblGrid>
              <a:tr h="1190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772065"/>
                  </a:ext>
                </a:extLst>
              </a:tr>
              <a:tr h="3644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27567"/>
                  </a:ext>
                </a:extLst>
              </a:tr>
              <a:tr h="1562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262.212.040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-39.490.994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166.702.364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38138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4.878.940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13.281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4.494.037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170470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656.656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271.404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575.090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1678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78637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502913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46723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815773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654090,0%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867428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654090,0%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12978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169.560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13.676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179314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94077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11274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368764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43.124.113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14.758.409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19.655.704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39103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43.124.113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14.758.409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19.655.704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74278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43.274.725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779035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43.274.725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26954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43.274.725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296427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126.880.563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-52.980.105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98.537.724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92032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126.640.563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-53.220.105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98.297.724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92105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05267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23.637.938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-1.085.000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18.488.924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882011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54859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11.859.584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11.407.190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28801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49.421.751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-18.129.094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37.463.166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43655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10.947.765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-3.130.000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4.587.195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50402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17.564.447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-28.899.003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15.579.618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21506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13.134.145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-3.522.908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10.756.918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5541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15508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372966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380608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1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90" y="1152864"/>
            <a:ext cx="7932256" cy="764030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15648" y="1916894"/>
            <a:ext cx="7932256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03937"/>
              </p:ext>
            </p:extLst>
          </p:nvPr>
        </p:nvGraphicFramePr>
        <p:xfrm>
          <a:off x="490689" y="2251626"/>
          <a:ext cx="7929757" cy="1839178"/>
        </p:xfrm>
        <a:graphic>
          <a:graphicData uri="http://schemas.openxmlformats.org/drawingml/2006/table">
            <a:tbl>
              <a:tblPr/>
              <a:tblGrid>
                <a:gridCol w="265743">
                  <a:extLst>
                    <a:ext uri="{9D8B030D-6E8A-4147-A177-3AD203B41FA5}">
                      <a16:colId xmlns:a16="http://schemas.microsoft.com/office/drawing/2014/main" val="1806027781"/>
                    </a:ext>
                  </a:extLst>
                </a:gridCol>
                <a:gridCol w="265743">
                  <a:extLst>
                    <a:ext uri="{9D8B030D-6E8A-4147-A177-3AD203B41FA5}">
                      <a16:colId xmlns:a16="http://schemas.microsoft.com/office/drawing/2014/main" val="318791477"/>
                    </a:ext>
                  </a:extLst>
                </a:gridCol>
                <a:gridCol w="265743">
                  <a:extLst>
                    <a:ext uri="{9D8B030D-6E8A-4147-A177-3AD203B41FA5}">
                      <a16:colId xmlns:a16="http://schemas.microsoft.com/office/drawing/2014/main" val="784464500"/>
                    </a:ext>
                  </a:extLst>
                </a:gridCol>
                <a:gridCol w="2997574">
                  <a:extLst>
                    <a:ext uri="{9D8B030D-6E8A-4147-A177-3AD203B41FA5}">
                      <a16:colId xmlns:a16="http://schemas.microsoft.com/office/drawing/2014/main" val="1634061147"/>
                    </a:ext>
                  </a:extLst>
                </a:gridCol>
                <a:gridCol w="712190">
                  <a:extLst>
                    <a:ext uri="{9D8B030D-6E8A-4147-A177-3AD203B41FA5}">
                      <a16:colId xmlns:a16="http://schemas.microsoft.com/office/drawing/2014/main" val="1343558744"/>
                    </a:ext>
                  </a:extLst>
                </a:gridCol>
                <a:gridCol w="712190">
                  <a:extLst>
                    <a:ext uri="{9D8B030D-6E8A-4147-A177-3AD203B41FA5}">
                      <a16:colId xmlns:a16="http://schemas.microsoft.com/office/drawing/2014/main" val="3043280892"/>
                    </a:ext>
                  </a:extLst>
                </a:gridCol>
                <a:gridCol w="712190">
                  <a:extLst>
                    <a:ext uri="{9D8B030D-6E8A-4147-A177-3AD203B41FA5}">
                      <a16:colId xmlns:a16="http://schemas.microsoft.com/office/drawing/2014/main" val="2827175755"/>
                    </a:ext>
                  </a:extLst>
                </a:gridCol>
                <a:gridCol w="712190">
                  <a:extLst>
                    <a:ext uri="{9D8B030D-6E8A-4147-A177-3AD203B41FA5}">
                      <a16:colId xmlns:a16="http://schemas.microsoft.com/office/drawing/2014/main" val="655147296"/>
                    </a:ext>
                  </a:extLst>
                </a:gridCol>
                <a:gridCol w="648412">
                  <a:extLst>
                    <a:ext uri="{9D8B030D-6E8A-4147-A177-3AD203B41FA5}">
                      <a16:colId xmlns:a16="http://schemas.microsoft.com/office/drawing/2014/main" val="2079595303"/>
                    </a:ext>
                  </a:extLst>
                </a:gridCol>
                <a:gridCol w="637782">
                  <a:extLst>
                    <a:ext uri="{9D8B030D-6E8A-4147-A177-3AD203B41FA5}">
                      <a16:colId xmlns:a16="http://schemas.microsoft.com/office/drawing/2014/main" val="1284850523"/>
                    </a:ext>
                  </a:extLst>
                </a:gridCol>
              </a:tblGrid>
              <a:tr h="1279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42629"/>
                  </a:ext>
                </a:extLst>
              </a:tr>
              <a:tr h="3918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59463"/>
                  </a:ext>
                </a:extLst>
              </a:tr>
              <a:tr h="1679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36.198.858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36.198.858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22.275.177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42969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9.391.826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24655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9.391.826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73052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51195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289450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11159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6.327.935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24421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6.327.935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50297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6.042.627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60181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89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457" y="1107182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34857" y="1658241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219027"/>
              </p:ext>
            </p:extLst>
          </p:nvPr>
        </p:nvGraphicFramePr>
        <p:xfrm>
          <a:off x="534857" y="1949644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2480353643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3759735017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4089721226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3115951284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11025753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957163127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77636062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239747942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2402571786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2030048591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958143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80152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202.849.096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-311.595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140.734.263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58921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5.077.001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4.551.499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6190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381.860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345.850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43095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65400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87339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5822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8308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172.069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1720690,0%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2007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172.069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1720690,0%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636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85330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768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5006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25.439.156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-4.986.097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15.078.896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1408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25.439.156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-4.986.097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15.078.896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26990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18.880.341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8157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18.880.341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08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18.880.341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8970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107.245.422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-3.508.250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101.610.215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78001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106.938.672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-3.815.000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101.303.465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8871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12.463.645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4.161.315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12.087.459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778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67257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10.471.658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9967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59.312.720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56.102.787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2926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2.391.514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-3.942.539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3.431.882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244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9.650.019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108.162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7.697.061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2779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12.589.424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-4.126.938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11.504.748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0196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32222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81171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8801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47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2000" y="1126107"/>
            <a:ext cx="783075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2000" y="191015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24446"/>
              </p:ext>
            </p:extLst>
          </p:nvPr>
        </p:nvGraphicFramePr>
        <p:xfrm>
          <a:off x="553556" y="2201527"/>
          <a:ext cx="7829195" cy="1731526"/>
        </p:xfrm>
        <a:graphic>
          <a:graphicData uri="http://schemas.openxmlformats.org/drawingml/2006/table">
            <a:tbl>
              <a:tblPr/>
              <a:tblGrid>
                <a:gridCol w="262373">
                  <a:extLst>
                    <a:ext uri="{9D8B030D-6E8A-4147-A177-3AD203B41FA5}">
                      <a16:colId xmlns:a16="http://schemas.microsoft.com/office/drawing/2014/main" val="3363359894"/>
                    </a:ext>
                  </a:extLst>
                </a:gridCol>
                <a:gridCol w="262373">
                  <a:extLst>
                    <a:ext uri="{9D8B030D-6E8A-4147-A177-3AD203B41FA5}">
                      <a16:colId xmlns:a16="http://schemas.microsoft.com/office/drawing/2014/main" val="2779328100"/>
                    </a:ext>
                  </a:extLst>
                </a:gridCol>
                <a:gridCol w="262373">
                  <a:extLst>
                    <a:ext uri="{9D8B030D-6E8A-4147-A177-3AD203B41FA5}">
                      <a16:colId xmlns:a16="http://schemas.microsoft.com/office/drawing/2014/main" val="3028196223"/>
                    </a:ext>
                  </a:extLst>
                </a:gridCol>
                <a:gridCol w="2959561">
                  <a:extLst>
                    <a:ext uri="{9D8B030D-6E8A-4147-A177-3AD203B41FA5}">
                      <a16:colId xmlns:a16="http://schemas.microsoft.com/office/drawing/2014/main" val="3480126791"/>
                    </a:ext>
                  </a:extLst>
                </a:gridCol>
                <a:gridCol w="703158">
                  <a:extLst>
                    <a:ext uri="{9D8B030D-6E8A-4147-A177-3AD203B41FA5}">
                      <a16:colId xmlns:a16="http://schemas.microsoft.com/office/drawing/2014/main" val="693997600"/>
                    </a:ext>
                  </a:extLst>
                </a:gridCol>
                <a:gridCol w="703158">
                  <a:extLst>
                    <a:ext uri="{9D8B030D-6E8A-4147-A177-3AD203B41FA5}">
                      <a16:colId xmlns:a16="http://schemas.microsoft.com/office/drawing/2014/main" val="2315104925"/>
                    </a:ext>
                  </a:extLst>
                </a:gridCol>
                <a:gridCol w="703158">
                  <a:extLst>
                    <a:ext uri="{9D8B030D-6E8A-4147-A177-3AD203B41FA5}">
                      <a16:colId xmlns:a16="http://schemas.microsoft.com/office/drawing/2014/main" val="3284469030"/>
                    </a:ext>
                  </a:extLst>
                </a:gridCol>
                <a:gridCol w="703158">
                  <a:extLst>
                    <a:ext uri="{9D8B030D-6E8A-4147-A177-3AD203B41FA5}">
                      <a16:colId xmlns:a16="http://schemas.microsoft.com/office/drawing/2014/main" val="621427491"/>
                    </a:ext>
                  </a:extLst>
                </a:gridCol>
                <a:gridCol w="640189">
                  <a:extLst>
                    <a:ext uri="{9D8B030D-6E8A-4147-A177-3AD203B41FA5}">
                      <a16:colId xmlns:a16="http://schemas.microsoft.com/office/drawing/2014/main" val="421056268"/>
                    </a:ext>
                  </a:extLst>
                </a:gridCol>
                <a:gridCol w="629694">
                  <a:extLst>
                    <a:ext uri="{9D8B030D-6E8A-4147-A177-3AD203B41FA5}">
                      <a16:colId xmlns:a16="http://schemas.microsoft.com/office/drawing/2014/main" val="552982509"/>
                    </a:ext>
                  </a:extLst>
                </a:gridCol>
              </a:tblGrid>
              <a:tr h="1204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18897"/>
                  </a:ext>
                </a:extLst>
              </a:tr>
              <a:tr h="3688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131537"/>
                  </a:ext>
                </a:extLst>
              </a:tr>
              <a:tr h="1580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72725"/>
                  </a:ext>
                </a:extLst>
              </a:tr>
              <a:tr h="120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2.457.011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32791"/>
                  </a:ext>
                </a:extLst>
              </a:tr>
              <a:tr h="120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2.457.011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561886"/>
                  </a:ext>
                </a:extLst>
              </a:tr>
              <a:tr h="120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37025"/>
                  </a:ext>
                </a:extLst>
              </a:tr>
              <a:tr h="120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83473"/>
                  </a:ext>
                </a:extLst>
              </a:tr>
              <a:tr h="120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05049"/>
                  </a:ext>
                </a:extLst>
              </a:tr>
              <a:tr h="120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1.553.054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60010"/>
                  </a:ext>
                </a:extLst>
              </a:tr>
              <a:tr h="120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1.553.054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805021"/>
                  </a:ext>
                </a:extLst>
              </a:tr>
              <a:tr h="120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1.484.115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045241"/>
                  </a:ext>
                </a:extLst>
              </a:tr>
              <a:tr h="120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4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6" y="1113400"/>
            <a:ext cx="7957678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0296" y="1682102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415943"/>
              </p:ext>
            </p:extLst>
          </p:nvPr>
        </p:nvGraphicFramePr>
        <p:xfrm>
          <a:off x="557667" y="2009372"/>
          <a:ext cx="7957683" cy="4248670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2125502790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248091824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307761210"/>
                    </a:ext>
                  </a:extLst>
                </a:gridCol>
                <a:gridCol w="3008131">
                  <a:extLst>
                    <a:ext uri="{9D8B030D-6E8A-4147-A177-3AD203B41FA5}">
                      <a16:colId xmlns:a16="http://schemas.microsoft.com/office/drawing/2014/main" val="1325885503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2353916249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995920224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525191848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5513093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2988274374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819646256"/>
                    </a:ext>
                  </a:extLst>
                </a:gridCol>
              </a:tblGrid>
              <a:tr h="1273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28354"/>
                  </a:ext>
                </a:extLst>
              </a:tr>
              <a:tr h="3898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91998"/>
                  </a:ext>
                </a:extLst>
              </a:tr>
              <a:tr h="1670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44.562.523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3.707.769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37.842.366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64120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2.913.897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24523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819972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140904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054076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96106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75104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343503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06018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95577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79898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68654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6.514.489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-491.717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227661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6.514.489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-491.717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98148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61204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16008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5.201.190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6.710.918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27088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22.221.535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67273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25.042.527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4.291.461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22.141.535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92341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7.229.513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15821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1.601.761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65169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13.691.445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9.718.707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21315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-1.070.455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38882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-1.466.946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1.518.881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43799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818.975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97330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124454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710783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84711"/>
                  </a:ext>
                </a:extLst>
              </a:tr>
              <a:tr h="1273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397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8034" y="1165817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93161" y="1989866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45205"/>
              </p:ext>
            </p:extLst>
          </p:nvPr>
        </p:nvGraphicFramePr>
        <p:xfrm>
          <a:off x="548033" y="2269750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196215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362461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7471786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126974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331929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43553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230058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592427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3534232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985144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1045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5722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7.411.448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38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4.376.763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99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4.376.763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3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3.034.685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235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3.034.685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071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3.034.685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95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43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1107361"/>
            <a:ext cx="795336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705953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64766"/>
              </p:ext>
            </p:extLst>
          </p:nvPr>
        </p:nvGraphicFramePr>
        <p:xfrm>
          <a:off x="557672" y="1999058"/>
          <a:ext cx="7953360" cy="4324237"/>
        </p:xfrm>
        <a:graphic>
          <a:graphicData uri="http://schemas.openxmlformats.org/drawingml/2006/table">
            <a:tbl>
              <a:tblPr/>
              <a:tblGrid>
                <a:gridCol w="266533">
                  <a:extLst>
                    <a:ext uri="{9D8B030D-6E8A-4147-A177-3AD203B41FA5}">
                      <a16:colId xmlns:a16="http://schemas.microsoft.com/office/drawing/2014/main" val="3230195024"/>
                    </a:ext>
                  </a:extLst>
                </a:gridCol>
                <a:gridCol w="266533">
                  <a:extLst>
                    <a:ext uri="{9D8B030D-6E8A-4147-A177-3AD203B41FA5}">
                      <a16:colId xmlns:a16="http://schemas.microsoft.com/office/drawing/2014/main" val="3506241486"/>
                    </a:ext>
                  </a:extLst>
                </a:gridCol>
                <a:gridCol w="266533">
                  <a:extLst>
                    <a:ext uri="{9D8B030D-6E8A-4147-A177-3AD203B41FA5}">
                      <a16:colId xmlns:a16="http://schemas.microsoft.com/office/drawing/2014/main" val="3327534286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272389505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427013185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671719932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104981396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216388133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3771560635"/>
                    </a:ext>
                  </a:extLst>
                </a:gridCol>
                <a:gridCol w="639681">
                  <a:extLst>
                    <a:ext uri="{9D8B030D-6E8A-4147-A177-3AD203B41FA5}">
                      <a16:colId xmlns:a16="http://schemas.microsoft.com/office/drawing/2014/main" val="1172618003"/>
                    </a:ext>
                  </a:extLst>
                </a:gridCol>
              </a:tblGrid>
              <a:tr h="1257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01951"/>
                  </a:ext>
                </a:extLst>
              </a:tr>
              <a:tr h="3852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285982"/>
                  </a:ext>
                </a:extLst>
              </a:tr>
              <a:tr h="1651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97.352.175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30.228.767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64.247.324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24425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3.192.668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2.835.130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140850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323.576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301.903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520737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843886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93042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21182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39418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70539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678610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13.453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98241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482231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78689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10.808.517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9.157.163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21046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10.808.517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9.157.163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353547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15.980.452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92208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15.980.452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881008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15.980.452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400030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49.810.155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29.065.698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35.957.100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69159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49.578.355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28.833.898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35.725.300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30314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796.664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34843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83916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2.739.421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3.271.520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440866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40.777.826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28.253.898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25.981.452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63037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411.170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276.126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50044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246.597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050928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4.374.295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5.399.463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21832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50871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97933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47031"/>
                  </a:ext>
                </a:extLst>
              </a:tr>
              <a:tr h="125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42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345" y="1144349"/>
            <a:ext cx="7884436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46345" y="196009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93422"/>
              </p:ext>
            </p:extLst>
          </p:nvPr>
        </p:nvGraphicFramePr>
        <p:xfrm>
          <a:off x="546345" y="2267707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003495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349212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5056089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200596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392511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62902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49977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905272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028369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898293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3381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381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3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73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045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301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2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54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4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5438" y="1080914"/>
            <a:ext cx="7787048" cy="48644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16814" y="153915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1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13004"/>
              </p:ext>
            </p:extLst>
          </p:nvPr>
        </p:nvGraphicFramePr>
        <p:xfrm>
          <a:off x="545438" y="1765931"/>
          <a:ext cx="7787045" cy="4659172"/>
        </p:xfrm>
        <a:graphic>
          <a:graphicData uri="http://schemas.openxmlformats.org/drawingml/2006/table">
            <a:tbl>
              <a:tblPr/>
              <a:tblGrid>
                <a:gridCol w="260960">
                  <a:extLst>
                    <a:ext uri="{9D8B030D-6E8A-4147-A177-3AD203B41FA5}">
                      <a16:colId xmlns:a16="http://schemas.microsoft.com/office/drawing/2014/main" val="2233938032"/>
                    </a:ext>
                  </a:extLst>
                </a:gridCol>
                <a:gridCol w="260960">
                  <a:extLst>
                    <a:ext uri="{9D8B030D-6E8A-4147-A177-3AD203B41FA5}">
                      <a16:colId xmlns:a16="http://schemas.microsoft.com/office/drawing/2014/main" val="3100568030"/>
                    </a:ext>
                  </a:extLst>
                </a:gridCol>
                <a:gridCol w="260960">
                  <a:extLst>
                    <a:ext uri="{9D8B030D-6E8A-4147-A177-3AD203B41FA5}">
                      <a16:colId xmlns:a16="http://schemas.microsoft.com/office/drawing/2014/main" val="2302073734"/>
                    </a:ext>
                  </a:extLst>
                </a:gridCol>
                <a:gridCol w="2943628">
                  <a:extLst>
                    <a:ext uri="{9D8B030D-6E8A-4147-A177-3AD203B41FA5}">
                      <a16:colId xmlns:a16="http://schemas.microsoft.com/office/drawing/2014/main" val="955549419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3126663590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1527800682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1859033154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2891229885"/>
                    </a:ext>
                  </a:extLst>
                </a:gridCol>
                <a:gridCol w="636742">
                  <a:extLst>
                    <a:ext uri="{9D8B030D-6E8A-4147-A177-3AD203B41FA5}">
                      <a16:colId xmlns:a16="http://schemas.microsoft.com/office/drawing/2014/main" val="2233144897"/>
                    </a:ext>
                  </a:extLst>
                </a:gridCol>
                <a:gridCol w="626303">
                  <a:extLst>
                    <a:ext uri="{9D8B030D-6E8A-4147-A177-3AD203B41FA5}">
                      <a16:colId xmlns:a16="http://schemas.microsoft.com/office/drawing/2014/main" val="53781260"/>
                    </a:ext>
                  </a:extLst>
                </a:gridCol>
              </a:tblGrid>
              <a:tr h="1061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28881"/>
                  </a:ext>
                </a:extLst>
              </a:tr>
              <a:tr h="325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50898"/>
                  </a:ext>
                </a:extLst>
              </a:tr>
              <a:tr h="1393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657.378.442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-17.796.342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507.455.913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52596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20.861.284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83.404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19.213.701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31610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2.321.705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227.283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1.936.291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903715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239.746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239.746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239.746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86151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239.746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239.746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239.746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0066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303.938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65571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303.938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67173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93.828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93.411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934110,0%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19950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93.838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93.828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93.411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934110,0%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01834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10.722.943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7.054.819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15412,3%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33269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7.036.104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549706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-12.326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23213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34.324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12.326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16.039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39213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62.825.781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-12.643.825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39.768.599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43335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62.740.670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-12.231.666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39.731.114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63633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85.111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-412.159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37.485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26699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218.670.163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-36.600.000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124.350.597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853033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214.048.413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-41.221.750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120.087.072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537993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214.048.413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-41.221.750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120.087.072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46705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200569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45706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341.337.084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19.822.115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314.494.811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07097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339.806.629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18.291.660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314.358.291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24865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334.197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128.545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407.694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229088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50462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62.142.692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27.669.240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53.606.261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155,5%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29846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303.192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695713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42.813.428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-16.012.571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40.241.129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954798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170.318.967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22.606.847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160.818.662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98393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28.027.743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-6.578.687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29.000.353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37928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2.078.955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-3.203.554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1.130.936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038667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400.783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-287.000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631737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33.049.257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-6.031.160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28.821.602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147327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1.530.455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1.530.455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708452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1.530.455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1.530.455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796681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310201"/>
                  </a:ext>
                </a:extLst>
              </a:tr>
              <a:tr h="10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573" marR="6573" marT="65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1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50" y="1117884"/>
            <a:ext cx="788670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29335" y="1901911"/>
            <a:ext cx="7886700" cy="327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232560"/>
              </p:ext>
            </p:extLst>
          </p:nvPr>
        </p:nvGraphicFramePr>
        <p:xfrm>
          <a:off x="542355" y="222909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95440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492684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3308562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141622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264418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795452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81999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32460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133368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13576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2599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200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67.999.623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67.999.623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39.936.195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42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34.736.041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604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34.736.041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31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62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8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29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1.957.783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276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1.957.783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16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1.663.993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1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293.790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415" y="1157386"/>
            <a:ext cx="8085583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198072"/>
              </p:ext>
            </p:extLst>
          </p:nvPr>
        </p:nvGraphicFramePr>
        <p:xfrm>
          <a:off x="508414" y="2420888"/>
          <a:ext cx="808558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459" y="1115082"/>
            <a:ext cx="794313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47267" y="1656930"/>
            <a:ext cx="8049465" cy="361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30674"/>
              </p:ext>
            </p:extLst>
          </p:nvPr>
        </p:nvGraphicFramePr>
        <p:xfrm>
          <a:off x="506667" y="1988224"/>
          <a:ext cx="7930714" cy="4344196"/>
        </p:xfrm>
        <a:graphic>
          <a:graphicData uri="http://schemas.openxmlformats.org/drawingml/2006/table">
            <a:tbl>
              <a:tblPr/>
              <a:tblGrid>
                <a:gridCol w="265775">
                  <a:extLst>
                    <a:ext uri="{9D8B030D-6E8A-4147-A177-3AD203B41FA5}">
                      <a16:colId xmlns:a16="http://schemas.microsoft.com/office/drawing/2014/main" val="2758725641"/>
                    </a:ext>
                  </a:extLst>
                </a:gridCol>
                <a:gridCol w="265775">
                  <a:extLst>
                    <a:ext uri="{9D8B030D-6E8A-4147-A177-3AD203B41FA5}">
                      <a16:colId xmlns:a16="http://schemas.microsoft.com/office/drawing/2014/main" val="2433015463"/>
                    </a:ext>
                  </a:extLst>
                </a:gridCol>
                <a:gridCol w="265775">
                  <a:extLst>
                    <a:ext uri="{9D8B030D-6E8A-4147-A177-3AD203B41FA5}">
                      <a16:colId xmlns:a16="http://schemas.microsoft.com/office/drawing/2014/main" val="2411407506"/>
                    </a:ext>
                  </a:extLst>
                </a:gridCol>
                <a:gridCol w="2997936">
                  <a:extLst>
                    <a:ext uri="{9D8B030D-6E8A-4147-A177-3AD203B41FA5}">
                      <a16:colId xmlns:a16="http://schemas.microsoft.com/office/drawing/2014/main" val="3352845417"/>
                    </a:ext>
                  </a:extLst>
                </a:gridCol>
                <a:gridCol w="712276">
                  <a:extLst>
                    <a:ext uri="{9D8B030D-6E8A-4147-A177-3AD203B41FA5}">
                      <a16:colId xmlns:a16="http://schemas.microsoft.com/office/drawing/2014/main" val="3338934611"/>
                    </a:ext>
                  </a:extLst>
                </a:gridCol>
                <a:gridCol w="712276">
                  <a:extLst>
                    <a:ext uri="{9D8B030D-6E8A-4147-A177-3AD203B41FA5}">
                      <a16:colId xmlns:a16="http://schemas.microsoft.com/office/drawing/2014/main" val="1051039047"/>
                    </a:ext>
                  </a:extLst>
                </a:gridCol>
                <a:gridCol w="712276">
                  <a:extLst>
                    <a:ext uri="{9D8B030D-6E8A-4147-A177-3AD203B41FA5}">
                      <a16:colId xmlns:a16="http://schemas.microsoft.com/office/drawing/2014/main" val="2747075521"/>
                    </a:ext>
                  </a:extLst>
                </a:gridCol>
                <a:gridCol w="712276">
                  <a:extLst>
                    <a:ext uri="{9D8B030D-6E8A-4147-A177-3AD203B41FA5}">
                      <a16:colId xmlns:a16="http://schemas.microsoft.com/office/drawing/2014/main" val="827585390"/>
                    </a:ext>
                  </a:extLst>
                </a:gridCol>
                <a:gridCol w="648490">
                  <a:extLst>
                    <a:ext uri="{9D8B030D-6E8A-4147-A177-3AD203B41FA5}">
                      <a16:colId xmlns:a16="http://schemas.microsoft.com/office/drawing/2014/main" val="439513032"/>
                    </a:ext>
                  </a:extLst>
                </a:gridCol>
                <a:gridCol w="637859">
                  <a:extLst>
                    <a:ext uri="{9D8B030D-6E8A-4147-A177-3AD203B41FA5}">
                      <a16:colId xmlns:a16="http://schemas.microsoft.com/office/drawing/2014/main" val="1321428506"/>
                    </a:ext>
                  </a:extLst>
                </a:gridCol>
              </a:tblGrid>
              <a:tr h="1194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714309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187867"/>
                  </a:ext>
                </a:extLst>
              </a:tr>
              <a:tr h="1567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93.154.875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-2.586.870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55.694.965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129606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2.788.464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2.595.150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46602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416.927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178.406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310.646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088099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75154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53234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89.985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89.985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11786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89.985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89.985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8411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44.858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448580,0%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08018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76232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58532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1.912.606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1.896.905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13759,6%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659661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1.883.377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62965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80195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49928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17.073.640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-855.911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10.229.232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1036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17.073.640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-855.911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10.229.232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55039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2.679.801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57067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2.679.801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37436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2.679.801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66671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49.537.796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-5.136.841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37.221.630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3056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47.569.388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-7.105.249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37.104.482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99082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636806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6.543.626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-291.871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3.445.072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65373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3.481.502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-534.242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3.395.818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24235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20.973.974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-3.229.767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18.584.342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214867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3.701.728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-1.552.230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2.867.705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60023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9.287.483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-997.139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5.332.806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59012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3.575.923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3.478.739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118100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64965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590478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698.942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69894,2%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67663"/>
                  </a:ext>
                </a:extLst>
              </a:tr>
              <a:tr h="119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698.942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69894,2%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910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4" y="1138622"/>
            <a:ext cx="7886701" cy="766351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9514" y="1907994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690451"/>
              </p:ext>
            </p:extLst>
          </p:nvPr>
        </p:nvGraphicFramePr>
        <p:xfrm>
          <a:off x="567175" y="2273119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153103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278121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445128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447898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761007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29068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146260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8329385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246630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380137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2985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3531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2.512.492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53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124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27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01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514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70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1.323.998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27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1.323.998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895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42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019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1133750"/>
            <a:ext cx="7955334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6574" y="1718101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5460"/>
              </p:ext>
            </p:extLst>
          </p:nvPr>
        </p:nvGraphicFramePr>
        <p:xfrm>
          <a:off x="558296" y="2008350"/>
          <a:ext cx="7958774" cy="4359436"/>
        </p:xfrm>
        <a:graphic>
          <a:graphicData uri="http://schemas.openxmlformats.org/drawingml/2006/table">
            <a:tbl>
              <a:tblPr/>
              <a:tblGrid>
                <a:gridCol w="266715">
                  <a:extLst>
                    <a:ext uri="{9D8B030D-6E8A-4147-A177-3AD203B41FA5}">
                      <a16:colId xmlns:a16="http://schemas.microsoft.com/office/drawing/2014/main" val="1961938697"/>
                    </a:ext>
                  </a:extLst>
                </a:gridCol>
                <a:gridCol w="266715">
                  <a:extLst>
                    <a:ext uri="{9D8B030D-6E8A-4147-A177-3AD203B41FA5}">
                      <a16:colId xmlns:a16="http://schemas.microsoft.com/office/drawing/2014/main" val="1777381828"/>
                    </a:ext>
                  </a:extLst>
                </a:gridCol>
                <a:gridCol w="266715">
                  <a:extLst>
                    <a:ext uri="{9D8B030D-6E8A-4147-A177-3AD203B41FA5}">
                      <a16:colId xmlns:a16="http://schemas.microsoft.com/office/drawing/2014/main" val="2053960337"/>
                    </a:ext>
                  </a:extLst>
                </a:gridCol>
                <a:gridCol w="3008544">
                  <a:extLst>
                    <a:ext uri="{9D8B030D-6E8A-4147-A177-3AD203B41FA5}">
                      <a16:colId xmlns:a16="http://schemas.microsoft.com/office/drawing/2014/main" val="92228559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3872720892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2400105491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1260438781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2792876625"/>
                    </a:ext>
                  </a:extLst>
                </a:gridCol>
                <a:gridCol w="650785">
                  <a:extLst>
                    <a:ext uri="{9D8B030D-6E8A-4147-A177-3AD203B41FA5}">
                      <a16:colId xmlns:a16="http://schemas.microsoft.com/office/drawing/2014/main" val="1210306378"/>
                    </a:ext>
                  </a:extLst>
                </a:gridCol>
                <a:gridCol w="640116">
                  <a:extLst>
                    <a:ext uri="{9D8B030D-6E8A-4147-A177-3AD203B41FA5}">
                      <a16:colId xmlns:a16="http://schemas.microsoft.com/office/drawing/2014/main" val="14057063"/>
                    </a:ext>
                  </a:extLst>
                </a:gridCol>
              </a:tblGrid>
              <a:tr h="1232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675165"/>
                  </a:ext>
                </a:extLst>
              </a:tr>
              <a:tr h="3774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1168"/>
                  </a:ext>
                </a:extLst>
              </a:tr>
              <a:tr h="1617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87.033.295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6.551.356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55.830.450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44892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2.715.893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2.462.717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58185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222.475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388.179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459102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12042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13046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99039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869558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368141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15025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6.258.817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6.249.850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893163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6.249.850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6.249.850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609246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03123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543947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9.357.274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-377.070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6.513.040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908503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9.357.274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-377.070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6.513.040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62412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39.295.885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20.823.158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808984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39.295.885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20.823.158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53269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30.449.171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20.823.158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85500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28.818.031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4.045.897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25.504.818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22586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28.778.031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4.005.897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25.464.818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84648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4.255.600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3.475.246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3.179.083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36033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74121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909.996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-45.681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1.072.733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29355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18.407.674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2.035.292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17.393.031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0308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454.355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-1.056.989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182.212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911652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305.831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-403.471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23836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3.636.679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26260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673647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950969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727105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48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9408" y="1119544"/>
            <a:ext cx="7885527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254" y="1882991"/>
            <a:ext cx="7885527" cy="321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38126"/>
              </p:ext>
            </p:extLst>
          </p:nvPr>
        </p:nvGraphicFramePr>
        <p:xfrm>
          <a:off x="558254" y="220486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2901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545544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973587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344152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813280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06531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758559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8384395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756877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491305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3386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4457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3.082.851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44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74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11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2.570.392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553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2.570.392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24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2.570.392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66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217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403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83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7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1101647"/>
            <a:ext cx="7871896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62600" y="1657204"/>
            <a:ext cx="7827864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88980"/>
              </p:ext>
            </p:extLst>
          </p:nvPr>
        </p:nvGraphicFramePr>
        <p:xfrm>
          <a:off x="569165" y="2007684"/>
          <a:ext cx="7843313" cy="3980357"/>
        </p:xfrm>
        <a:graphic>
          <a:graphicData uri="http://schemas.openxmlformats.org/drawingml/2006/table">
            <a:tbl>
              <a:tblPr/>
              <a:tblGrid>
                <a:gridCol w="262846">
                  <a:extLst>
                    <a:ext uri="{9D8B030D-6E8A-4147-A177-3AD203B41FA5}">
                      <a16:colId xmlns:a16="http://schemas.microsoft.com/office/drawing/2014/main" val="1821463079"/>
                    </a:ext>
                  </a:extLst>
                </a:gridCol>
                <a:gridCol w="262846">
                  <a:extLst>
                    <a:ext uri="{9D8B030D-6E8A-4147-A177-3AD203B41FA5}">
                      <a16:colId xmlns:a16="http://schemas.microsoft.com/office/drawing/2014/main" val="3159043655"/>
                    </a:ext>
                  </a:extLst>
                </a:gridCol>
                <a:gridCol w="262846">
                  <a:extLst>
                    <a:ext uri="{9D8B030D-6E8A-4147-A177-3AD203B41FA5}">
                      <a16:colId xmlns:a16="http://schemas.microsoft.com/office/drawing/2014/main" val="2982815644"/>
                    </a:ext>
                  </a:extLst>
                </a:gridCol>
                <a:gridCol w="2964898">
                  <a:extLst>
                    <a:ext uri="{9D8B030D-6E8A-4147-A177-3AD203B41FA5}">
                      <a16:colId xmlns:a16="http://schemas.microsoft.com/office/drawing/2014/main" val="2116183173"/>
                    </a:ext>
                  </a:extLst>
                </a:gridCol>
                <a:gridCol w="704426">
                  <a:extLst>
                    <a:ext uri="{9D8B030D-6E8A-4147-A177-3AD203B41FA5}">
                      <a16:colId xmlns:a16="http://schemas.microsoft.com/office/drawing/2014/main" val="2779544758"/>
                    </a:ext>
                  </a:extLst>
                </a:gridCol>
                <a:gridCol w="704426">
                  <a:extLst>
                    <a:ext uri="{9D8B030D-6E8A-4147-A177-3AD203B41FA5}">
                      <a16:colId xmlns:a16="http://schemas.microsoft.com/office/drawing/2014/main" val="4232191073"/>
                    </a:ext>
                  </a:extLst>
                </a:gridCol>
                <a:gridCol w="704426">
                  <a:extLst>
                    <a:ext uri="{9D8B030D-6E8A-4147-A177-3AD203B41FA5}">
                      <a16:colId xmlns:a16="http://schemas.microsoft.com/office/drawing/2014/main" val="2042250508"/>
                    </a:ext>
                  </a:extLst>
                </a:gridCol>
                <a:gridCol w="704426">
                  <a:extLst>
                    <a:ext uri="{9D8B030D-6E8A-4147-A177-3AD203B41FA5}">
                      <a16:colId xmlns:a16="http://schemas.microsoft.com/office/drawing/2014/main" val="4031962572"/>
                    </a:ext>
                  </a:extLst>
                </a:gridCol>
                <a:gridCol w="641343">
                  <a:extLst>
                    <a:ext uri="{9D8B030D-6E8A-4147-A177-3AD203B41FA5}">
                      <a16:colId xmlns:a16="http://schemas.microsoft.com/office/drawing/2014/main" val="2960282804"/>
                    </a:ext>
                  </a:extLst>
                </a:gridCol>
                <a:gridCol w="630830">
                  <a:extLst>
                    <a:ext uri="{9D8B030D-6E8A-4147-A177-3AD203B41FA5}">
                      <a16:colId xmlns:a16="http://schemas.microsoft.com/office/drawing/2014/main" val="187329772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451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0675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90.636.060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26.511.066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65.312.931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543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2.356.036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95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75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61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000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84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77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795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578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72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403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90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17.673.339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-325.151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10.819.896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729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17.673.339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-325.151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10.819.896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55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691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61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43.356.752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16.647.796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31.950.286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028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42.074.892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15.365.936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31.153.859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110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14.167.816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14.433.478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44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3.430.011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-643.568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3.165.018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03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11.443.341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4.808.167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10.342.697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23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2.675.753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-914.070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19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5.966.486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-2.052.409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2.303.740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34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646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40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319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0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449" y="1157705"/>
            <a:ext cx="788104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944" y="1963685"/>
            <a:ext cx="7889236" cy="30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7760"/>
              </p:ext>
            </p:extLst>
          </p:nvPr>
        </p:nvGraphicFramePr>
        <p:xfrm>
          <a:off x="561478" y="226464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004890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020804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5527451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617581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175067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4113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343149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03090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8413215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633106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3023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3185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11.931.843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08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92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68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385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01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36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70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333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0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5848" y="1162987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5848" y="1767142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85481"/>
              </p:ext>
            </p:extLst>
          </p:nvPr>
        </p:nvGraphicFramePr>
        <p:xfrm>
          <a:off x="527993" y="2045877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3199185921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3796421304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2941385264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4104068731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983362126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1883220242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2872385982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508007628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756828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1151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3.798.336.344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75.645.405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2.660.993.367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5655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158.061.767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1.876.096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143.380.973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2735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21.193.606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-267.052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16.125.550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2773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1.958.044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1.958.034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15920460,0%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0454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734.757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0133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4.032.518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4.018.155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705.217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43536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9.560.791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5.021.282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10.579.819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3428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32.498.139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28.341.049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18.333.222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468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16.956.914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-344.753.484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1699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567.281.299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97.716.610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351.228.752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2024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1.105.664.968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92.983.473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544.302.371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9737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1.878.448.804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187.004.150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1.572.223.288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118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1.799.131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1.747.092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1.787.372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3434,7%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01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8886" y="1107343"/>
            <a:ext cx="7886699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431F823-5A82-4221-9DC9-02A880351428}"/>
              </a:ext>
            </a:extLst>
          </p:cNvPr>
          <p:cNvSpPr txBox="1">
            <a:spLocks/>
          </p:cNvSpPr>
          <p:nvPr/>
        </p:nvSpPr>
        <p:spPr>
          <a:xfrm>
            <a:off x="508886" y="1706374"/>
            <a:ext cx="786334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22295"/>
              </p:ext>
            </p:extLst>
          </p:nvPr>
        </p:nvGraphicFramePr>
        <p:xfrm>
          <a:off x="508885" y="2074503"/>
          <a:ext cx="7886699" cy="3677133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1578987786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266356417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426395886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89333665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03883081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50833041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248193792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153540722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963354592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08828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76712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333.591.455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-318.003.142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277.726.996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811405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252.049.240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-344.698.148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204.816.219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80954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33.609.280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74643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27.827.014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6.253.836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25.045.245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348516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19.419.650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-13.854.381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14.256.252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95056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40.403.649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3.142.372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30.432.656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7693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119.795.279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2.739.358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50.897.754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4937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97.175.793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5.772.444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78.978.217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07100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81.941.750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18.155.653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56.293.566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3419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147.918.905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-16.185.739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87.945.843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7714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304.928.459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46.544.412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244.366.661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1814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189.585.047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63.296.841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130.596.985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3840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253.065.552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1.687.095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175.510.952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1104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384.294.016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-48.774.979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261.668.892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331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262.212.040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-39.490.994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166.702.364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8461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202.849.096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-311.595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140.734.263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7467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44.562.523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3.707.769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37.842.366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096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97.352.175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30.228.767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64.247.324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237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657.378.442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-17.796.342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507.455.913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4467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93.154.875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-2.586.870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55.694.965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0885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87.033.295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6.551.356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55.830.450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888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90.636.060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26.511.066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65.312.931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4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5823" y="1115012"/>
            <a:ext cx="7884385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E30FD1E-4138-4A55-9934-752D125285D8}"/>
              </a:ext>
            </a:extLst>
          </p:cNvPr>
          <p:cNvSpPr txBox="1">
            <a:spLocks/>
          </p:cNvSpPr>
          <p:nvPr/>
        </p:nvSpPr>
        <p:spPr>
          <a:xfrm>
            <a:off x="483509" y="1741644"/>
            <a:ext cx="7881686" cy="295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43729"/>
              </p:ext>
            </p:extLst>
          </p:nvPr>
        </p:nvGraphicFramePr>
        <p:xfrm>
          <a:off x="483509" y="2037357"/>
          <a:ext cx="7886699" cy="2962858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2504859719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3832547420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3997562359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4110258133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432329194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17957894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981307848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273363805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541001846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13633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512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5.348.001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5.348.001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1.108.869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98865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13.448.350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13.448.350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6.681.018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1843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5.839.462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5.839.462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3.988.975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93770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18.975.662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18.975.662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11.101.825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58231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15.762.114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15.762.114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8.570.837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68952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19.089.304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19.089.304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12.083.420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1528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20.180.855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20.180.855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14.231.015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54593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34.851.159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34.851.159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22.674.524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33444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36.198.858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36.198.858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22.275.177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02395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5.067.936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0647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7.411.448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98852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5466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67.999.623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67.999.623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39.936.195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9045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5.899.652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5.899.652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2.512.492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40669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3.082.851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11924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29.097.303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29.097.303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11.931.843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9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48" y="1086351"/>
            <a:ext cx="7886701" cy="55486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48" y="1641220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73551"/>
              </p:ext>
            </p:extLst>
          </p:nvPr>
        </p:nvGraphicFramePr>
        <p:xfrm>
          <a:off x="539548" y="2006345"/>
          <a:ext cx="7939211" cy="4081831"/>
        </p:xfrm>
        <a:graphic>
          <a:graphicData uri="http://schemas.openxmlformats.org/drawingml/2006/table">
            <a:tbl>
              <a:tblPr/>
              <a:tblGrid>
                <a:gridCol w="266060">
                  <a:extLst>
                    <a:ext uri="{9D8B030D-6E8A-4147-A177-3AD203B41FA5}">
                      <a16:colId xmlns:a16="http://schemas.microsoft.com/office/drawing/2014/main" val="639512173"/>
                    </a:ext>
                  </a:extLst>
                </a:gridCol>
                <a:gridCol w="266060">
                  <a:extLst>
                    <a:ext uri="{9D8B030D-6E8A-4147-A177-3AD203B41FA5}">
                      <a16:colId xmlns:a16="http://schemas.microsoft.com/office/drawing/2014/main" val="2549261014"/>
                    </a:ext>
                  </a:extLst>
                </a:gridCol>
                <a:gridCol w="266060">
                  <a:extLst>
                    <a:ext uri="{9D8B030D-6E8A-4147-A177-3AD203B41FA5}">
                      <a16:colId xmlns:a16="http://schemas.microsoft.com/office/drawing/2014/main" val="3552415523"/>
                    </a:ext>
                  </a:extLst>
                </a:gridCol>
                <a:gridCol w="3001148">
                  <a:extLst>
                    <a:ext uri="{9D8B030D-6E8A-4147-A177-3AD203B41FA5}">
                      <a16:colId xmlns:a16="http://schemas.microsoft.com/office/drawing/2014/main" val="1188450220"/>
                    </a:ext>
                  </a:extLst>
                </a:gridCol>
                <a:gridCol w="713039">
                  <a:extLst>
                    <a:ext uri="{9D8B030D-6E8A-4147-A177-3AD203B41FA5}">
                      <a16:colId xmlns:a16="http://schemas.microsoft.com/office/drawing/2014/main" val="4141881532"/>
                    </a:ext>
                  </a:extLst>
                </a:gridCol>
                <a:gridCol w="713039">
                  <a:extLst>
                    <a:ext uri="{9D8B030D-6E8A-4147-A177-3AD203B41FA5}">
                      <a16:colId xmlns:a16="http://schemas.microsoft.com/office/drawing/2014/main" val="300523427"/>
                    </a:ext>
                  </a:extLst>
                </a:gridCol>
                <a:gridCol w="713039">
                  <a:extLst>
                    <a:ext uri="{9D8B030D-6E8A-4147-A177-3AD203B41FA5}">
                      <a16:colId xmlns:a16="http://schemas.microsoft.com/office/drawing/2014/main" val="3238717314"/>
                    </a:ext>
                  </a:extLst>
                </a:gridCol>
                <a:gridCol w="713039">
                  <a:extLst>
                    <a:ext uri="{9D8B030D-6E8A-4147-A177-3AD203B41FA5}">
                      <a16:colId xmlns:a16="http://schemas.microsoft.com/office/drawing/2014/main" val="3715888854"/>
                    </a:ext>
                  </a:extLst>
                </a:gridCol>
                <a:gridCol w="649185">
                  <a:extLst>
                    <a:ext uri="{9D8B030D-6E8A-4147-A177-3AD203B41FA5}">
                      <a16:colId xmlns:a16="http://schemas.microsoft.com/office/drawing/2014/main" val="166776355"/>
                    </a:ext>
                  </a:extLst>
                </a:gridCol>
                <a:gridCol w="638542">
                  <a:extLst>
                    <a:ext uri="{9D8B030D-6E8A-4147-A177-3AD203B41FA5}">
                      <a16:colId xmlns:a16="http://schemas.microsoft.com/office/drawing/2014/main" val="38059892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1608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32595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252.049.240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-344.698.148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204.816.219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1416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54.730.084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49.448.554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96163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7.814.921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-2.498.564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2596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4841600,0%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626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4841600,0%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30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52074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8075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4629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197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5039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7050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2516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2.163.299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280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113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73599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-4.539.339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0406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-4.539.339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7070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3.858.965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565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8598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6069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8756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137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3099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-344.753.484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02097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-344.753.484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436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-361.710.398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273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24.233.587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5777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216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23.894.004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55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29320" y="1134878"/>
            <a:ext cx="7890790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711991"/>
            <a:ext cx="7881686" cy="235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67527"/>
              </p:ext>
            </p:extLst>
          </p:nvPr>
        </p:nvGraphicFramePr>
        <p:xfrm>
          <a:off x="539552" y="2060848"/>
          <a:ext cx="7886701" cy="25705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35625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762681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563367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2821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739102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180126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959371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81614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6161494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38186091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39747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7606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140.600.606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126.445.381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59886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140.143.433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126.306.439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648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680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8467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2285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3968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17967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98813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5640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13.552.905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866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88.892.571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5.414.837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80.395.601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100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30.024.670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5082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6695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07192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5872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5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14178</Words>
  <Application>Microsoft Office PowerPoint</Application>
  <PresentationFormat>Presentación en pantalla (4:3)</PresentationFormat>
  <Paragraphs>8782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Diseño personalizado</vt:lpstr>
      <vt:lpstr>1_Diseño personalizado</vt:lpstr>
      <vt:lpstr>EJECUCIÓN ACUMULADA DE GASTOS PRESUPUESTARIOS AL MES DE NOVIEMBRE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NOVIEMBRE DE 2021  PARTIDA 18 MINISTERIO DE VIVIENDA Y URBANISMO</vt:lpstr>
      <vt:lpstr>EJECUCIÓN ACUMULADA DE GASTOS A NOVIEMBRE DE 2021  PARTIDA 18 RESUMEN POR CAPÍTULOS</vt:lpstr>
      <vt:lpstr>EJECUCIÓN ACUMULADA DE GASTOS A NOVIEMBRE DE 2021  PARTIDA 18 RESUMEN FET – Covid -19</vt:lpstr>
      <vt:lpstr>EJECUCIÓN ACUMULADA DE GASTOS A NOVIEMBRE DE 2021  PARTIDA 18. CAPÍTULO 01. PROGRAMA 01: SUBSECRETARÍA DE VIVIENDA Y URBANISMO</vt:lpstr>
      <vt:lpstr>EJECUCIÓN ACUMULADA DE GASTOS A NOVIEMBRE DE 2021  PARTIDA 18. CAPÍTULO 01. PROGRAMA 01: SUBSECRETARÍA DE VIVIENDA Y URBANISMO</vt:lpstr>
      <vt:lpstr>EJECUCIÓN ACUMULADA DE GASTOS A NOVIEMBRE DE 2021  PARTIDA 18. CAPÍTULO 01. PROGRAMA 01: SUBSECRETARÍA DE VIVIENDA Y URBANISMO FET – Covid - 19</vt:lpstr>
      <vt:lpstr>EJECUCIÓN ACUMULADA DE GASTOS A NOVIEMBRE DE 2021  PARTIDA 18. CAPÍTULO 01. PROGRAMA 02: ASENTAMIENTOS PRECARIOS</vt:lpstr>
      <vt:lpstr>EJECUCIÓN ACUMULADA DE GASTOS A NOVIEMBRE DE 2021  PARTIDA 18. CAPÍTULO 01. PROGRAMA 04: RECUPERACIÓN DE BARRIOS</vt:lpstr>
      <vt:lpstr>EJECUCIÓN ACUMULADA DE GASTOS A NOVIEMBRE DE 2021  PARTIDA 18. CAPÍTULO 02. PROGRAMA 01: PARQUE METROPOLITANO</vt:lpstr>
      <vt:lpstr>EJECUCIÓN ACUMULADA DE GASTOS A NOVIEMBRE DE 2021  PARTIDA 18. CAPÍTULO 21. PROGRAMA 01: SERVIU I REGIÓN</vt:lpstr>
      <vt:lpstr>EJECUCIÓN ACUMULADA DE GASTOS A NOVIEMBRE DE 2021  PARTIDA 18. CAPÍTULO 21. PROGRAMA 01: SERVIU I REGIÓN  FET – Covid - 19</vt:lpstr>
      <vt:lpstr>EJECUCIÓN ACUMULADA DE GASTOS A NOVIEMBRE DE 2021  PARTIDA 18. CAPÍTULO 22. PROGRAMA 01: SERVIU II REGIÓN</vt:lpstr>
      <vt:lpstr>EJECUCIÓN ACUMULADA DE GASTOS A NOVIEMBRE DE 2021  PARTIDA 18. CAPÍTULO 22. PROGRAMA 01: SERVIU II REGIÓN FET – Covid - 19</vt:lpstr>
      <vt:lpstr>EJECUCIÓN ACUMULADA DE GASTOS A NOVIEMBRE DE 2021  PARTIDA 18. CAPÍTULO 23. PROGRAMA 01: SERVIU III REGIÓN</vt:lpstr>
      <vt:lpstr>EJECUCIÓN ACUMULADA DE GASTOS A NOVIEMBRE DE 2021  PARTIDA 18. CAPÍTULO 23. PROGRAMA 01: SERVIU III REGIÓN FET – Covid - 19</vt:lpstr>
      <vt:lpstr>EJECUCIÓN ACUMULADA DE GASTOS A NOVIEMBRE DE 2021  PARTIDA 18. CAPÍTULO 24. PROGRAMA 01: SERVIU IV REGIÓN</vt:lpstr>
      <vt:lpstr>EJECUCIÓN ACUMULADA DE GASTOS A NOVIEMBRE DE 2021  PARTIDA 18. CAPÍTULO 24. PROGRAMA 01: SERVIU IV REGIÓN FET – Covid - 19</vt:lpstr>
      <vt:lpstr>EJECUCIÓN ACUMULADA DE GASTOS A NOVIEMBRE DE 2021  PARTIDA 18. CAPÍTULO 25. PROGRAMA 01: SERVIU V REGIÓN</vt:lpstr>
      <vt:lpstr>EJECUCIÓN ACUMULADA DE GASTOS A NOVIEMBRE DE 2021  PARTIDA 18. CAPÍTULO 25. PROGRAMA 01: SERVIU V REGIÓN FET – Covid - 19</vt:lpstr>
      <vt:lpstr>EJECUCIÓN ACUMULADA DE GASTOS A NOVIEMBRE DE 2021  PARTIDA 18. CAPÍTULO 26. PROGRAMA 01: SERVIU VI REGIÓN</vt:lpstr>
      <vt:lpstr>EJECUCIÓN ACUMULADA DE GASTOS A NOVIEMBRE DE 2021  PARTIDA 18. CAPÍTULO 26. PROGRAMA 01: SERVIU VI REGIÓN FET – Covid - 19</vt:lpstr>
      <vt:lpstr>EJECUCIÓN ACUMULADA DE GASTOS A NOVIEMBRE DE 2021  PARTIDA 18. CAPÍTULO 27. PROGRAMA 01: SERVIU VII REGIÓN</vt:lpstr>
      <vt:lpstr>EJECUCIÓN ACUMULADA DE GASTOS A NOVIEMBRE DE 2021  PARTIDA 18. CAPÍTULO 27. PROGRAMA 01: SERVIU VII REGIÓN FET – Covid - 19</vt:lpstr>
      <vt:lpstr>EJECUCIÓN ACUMULADA DE GASTOS A NOVIEMBRE DE 2021  PARTIDA 18. CAPÍTULO 28. PROGRAMA 01: SERVIU VIII REGIÓN</vt:lpstr>
      <vt:lpstr>EJECUCIÓN ACUMULADA DE GASTOS A NOVIEMBRE DE 2021  PARTIDA 18. CAPÍTULO 28. PROGRAMA 01: SERVIU VIII REGIÓN FET – Covid - 19</vt:lpstr>
      <vt:lpstr>EJECUCIÓN ACUMULADA DE GASTOS A NOVIEMBRE DE 2021  PARTIDA 18. CAPÍTULO 29. PROGRAMA 01: SERVIU IX REGIÓN</vt:lpstr>
      <vt:lpstr>EJECUCIÓN ACUMULADA DE GASTOS A NOVIEMBRE DE 2021  PARTIDA 18. CAPÍTULO 29. PROGRAMA 01: SERVIU IX REGIÓN FET – Covid - 19</vt:lpstr>
      <vt:lpstr>EJECUCIÓN ACUMULADA DE GASTOS A NOVIEMBRE DE 2021  PARTIDA 18. CAPÍTULO 30. PROGRAMA 01: SERVIU X REGIÓN</vt:lpstr>
      <vt:lpstr>EJECUCIÓN ACUMULADA DE GASTOS A NOVIEMBRE DE 2021  PARTIDA 18. CAPÍTULO 30. PROGRAMA 01: SERVIU X REGIÓN FET – Covid - 19</vt:lpstr>
      <vt:lpstr>EJECUCIÓN ACUMULADA DE GASTOS A NOVIEMBRE DE 2021  PARTIDA 18. CAPÍTULO 31. PROGRAMA 01: SERVIU XI REGIÓN</vt:lpstr>
      <vt:lpstr>EJECUCIÓN ACUMULADA DE GASTOS A NOVIEMBRE DE 2021  PARTIDA 18. CAPÍTULO 31. PROGRAMA 01: SERVIU XI REGIÓN FET – Covid - 19</vt:lpstr>
      <vt:lpstr>EJECUCIÓN ACUMULADA DE GASTOS A NOVIEMBRE DE 2021  PARTIDA 18. CAPÍTULO 32. PROGRAMA 01: SERVIU XII REGIÓN</vt:lpstr>
      <vt:lpstr>EJECUCIÓN ACUMULADA DE GASTOS A NOVIEMBRE DE 2021  PARTIDA 18. CAPÍTULO 32. PROGRAMA 01: SERVIU XII REGIÓN FET – Covid - 19</vt:lpstr>
      <vt:lpstr>EJECUCIÓN ACUMULADA DE GASTOS A NOVIEMBRE DE 2021  PARTIDA 18. CAPÍTULO 33. PROGRAMA 01: SERVIU REGIÓN METROPOLITANA</vt:lpstr>
      <vt:lpstr>EJECUCIÓN ACUMULADA DE GASTOS A NOVIEMBRE DE 2021  PARTIDA 18. CAPÍTULO 33. PROGRAMA 01: SERVIU REGIÓN METROPOLITANA FET – Covid - 19</vt:lpstr>
      <vt:lpstr>EJECUCIÓN ACUMULADA DE GASTOS A NOVIEMBRE DE 2021  PARTIDA 18. CAPÍTULO 34. PROGRAMA 01: SERVIU XIV REGIÓN</vt:lpstr>
      <vt:lpstr>EJECUCIÓN ACUMULADA DE GASTOS A NOVIEMBRE DE 2021  PARTIDA 18. CAPÍTULO 34. PROGRAMA 01: SERVIU XIV REGIÓN FET – Covid - 19</vt:lpstr>
      <vt:lpstr>EJECUCIÓN ACUMULADA DE GASTOS A NOVIEMBRE DE 2021  PARTIDA 18. CAPÍTULO 35. PROGRAMA 01: SERVIU XV REGIÓN</vt:lpstr>
      <vt:lpstr>EJECUCIÓN ACUMULADA DE GASTOS A NOVIEMBRE DE 2021  PARTIDA 18. CAPÍTULO 35. PROGRAMA 01: SERVIU XV REGIÓN FET – Covid - 19</vt:lpstr>
      <vt:lpstr>EJECUCIÓN ACUMULADA DE GASTOS A NOVIEMBRE DE 2021  PARTIDA 18. CAPÍTULO 36. PROGRAMA 01: SERVIU XVI REGIÓN</vt:lpstr>
      <vt:lpstr>EJECUCIÓN ACUMULADA DE GASTOS A NOVIEMBRE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132</cp:revision>
  <dcterms:created xsi:type="dcterms:W3CDTF">2019-12-13T17:53:17Z</dcterms:created>
  <dcterms:modified xsi:type="dcterms:W3CDTF">2022-01-06T14:09:29Z</dcterms:modified>
</cp:coreProperties>
</file>