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257" r:id="rId2"/>
    <p:sldId id="260" r:id="rId3"/>
    <p:sldId id="284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2" r:id="rId15"/>
    <p:sldId id="271" r:id="rId16"/>
    <p:sldId id="272" r:id="rId17"/>
    <p:sldId id="273" r:id="rId18"/>
    <p:sldId id="274" r:id="rId19"/>
    <p:sldId id="283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8A5-4E3F-A546-B31150B5B8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8A5-4E3F-A546-B31150B5B8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8A5-4E3F-A546-B31150B5B8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8A5-4E3F-A546-B31150B5B81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8A5-4E3F-A546-B31150B5B81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8A5-4E3F-A546-B31150B5B81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A8A5-4E3F-A546-B31150B5B81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A8A5-4E3F-A546-B31150B5B81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A8A5-4E3F-A546-B31150B5B81B}"/>
              </c:ext>
            </c:extLst>
          </c:dPt>
          <c:dLbls>
            <c:dLbl>
              <c:idx val="3"/>
              <c:layout>
                <c:manualLayout>
                  <c:x val="7.5937954566531775E-3"/>
                  <c:y val="4.9082016891740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A5-4E3F-A546-B31150B5B81B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15'!$B$56:$C$62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'Partida 15'!$D$56:$D$62</c:f>
              <c:numCache>
                <c:formatCode>0.0%</c:formatCode>
                <c:ptCount val="7"/>
                <c:pt idx="0">
                  <c:v>1.9502202143094709E-2</c:v>
                </c:pt>
                <c:pt idx="1">
                  <c:v>1.1056712310629352E-2</c:v>
                </c:pt>
                <c:pt idx="2">
                  <c:v>0.64886612963622636</c:v>
                </c:pt>
                <c:pt idx="3">
                  <c:v>0.14146378968966672</c:v>
                </c:pt>
                <c:pt idx="4">
                  <c:v>0.16778935500687461</c:v>
                </c:pt>
                <c:pt idx="5">
                  <c:v>9.9153730530249316E-3</c:v>
                </c:pt>
                <c:pt idx="6" formatCode="0%">
                  <c:v>1.4064381604833678E-3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8A5-4E3F-A546-B31150B5B8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2019 - 2020 - 2021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8.29531314807135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2C-4320-A67C-77A06511754C}"/>
                </c:ext>
              </c:extLst>
            </c:dLbl>
            <c:dLbl>
              <c:idx val="3"/>
              <c:layout>
                <c:manualLayout>
                  <c:x val="0"/>
                  <c:y val="-5.0925925925925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2C-4320-A67C-77A0651175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15'!$D$27:$N$27</c:f>
              <c:numCache>
                <c:formatCode>0.0%</c:formatCode>
                <c:ptCount val="11"/>
                <c:pt idx="0">
                  <c:v>9.1491001444680878E-2</c:v>
                </c:pt>
                <c:pt idx="1">
                  <c:v>8.0550601234816777E-2</c:v>
                </c:pt>
                <c:pt idx="2">
                  <c:v>0.13842955397608928</c:v>
                </c:pt>
                <c:pt idx="3">
                  <c:v>0.10254462133974211</c:v>
                </c:pt>
                <c:pt idx="4">
                  <c:v>0.14073846594664385</c:v>
                </c:pt>
                <c:pt idx="5">
                  <c:v>0.16719968496293178</c:v>
                </c:pt>
                <c:pt idx="6">
                  <c:v>0.21697764265203415</c:v>
                </c:pt>
                <c:pt idx="7">
                  <c:v>0.20117719283835342</c:v>
                </c:pt>
                <c:pt idx="8">
                  <c:v>0.16678616412843464</c:v>
                </c:pt>
                <c:pt idx="9">
                  <c:v>0.10017688053563351</c:v>
                </c:pt>
                <c:pt idx="10">
                  <c:v>0.16054128634399281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2C-4320-A67C-77A06511754C}"/>
            </c:ext>
          </c:extLst>
        </c:ser>
        <c:ser>
          <c:idx val="1"/>
          <c:order val="1"/>
          <c:tx>
            <c:strRef>
              <c:f>'Partida 15'!$C$28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  <c:pt idx="9">
                  <c:v>7.8261542476379467E-2</c:v>
                </c:pt>
                <c:pt idx="10">
                  <c:v>8.1497084544720461E-2</c:v>
                </c:pt>
                <c:pt idx="11">
                  <c:v>9.9537516012179791E-2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2C-4320-A67C-77A06511754C}"/>
            </c:ext>
          </c:extLst>
        </c:ser>
        <c:ser>
          <c:idx val="2"/>
          <c:order val="2"/>
          <c:tx>
            <c:strRef>
              <c:f>'Partida 15'!$C$29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15'!$D$29:$O$29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22C-4320-A67C-77A065117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425263648"/>
        <c:axId val="425269920"/>
      </c:barChart>
      <c:catAx>
        <c:axId val="42526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920"/>
        <c:crosses val="autoZero"/>
        <c:auto val="1"/>
        <c:lblAlgn val="ctr"/>
        <c:lblOffset val="100"/>
        <c:noMultiLvlLbl val="0"/>
      </c:catAx>
      <c:valAx>
        <c:axId val="42526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3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2019 - 2020 - 2021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'Partida 15'!$C$20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53594771241830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C7-4EBD-BBA6-469F12217B98}"/>
                </c:ext>
              </c:extLst>
            </c:dLbl>
            <c:dLbl>
              <c:idx val="1"/>
              <c:layout>
                <c:manualLayout>
                  <c:x val="-7.0806100217864917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7-4EBD-BBA6-469F12217B98}"/>
                </c:ext>
              </c:extLst>
            </c:dLbl>
            <c:dLbl>
              <c:idx val="2"/>
              <c:layout>
                <c:manualLayout>
                  <c:x val="-7.3529411764705885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C7-4EBD-BBA6-469F12217B98}"/>
                </c:ext>
              </c:extLst>
            </c:dLbl>
            <c:dLbl>
              <c:idx val="3"/>
              <c:layout>
                <c:manualLayout>
                  <c:x val="-5.9912854030501089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C7-4EBD-BBA6-469F12217B98}"/>
                </c:ext>
              </c:extLst>
            </c:dLbl>
            <c:dLbl>
              <c:idx val="4"/>
              <c:layout>
                <c:manualLayout>
                  <c:x val="-7.3529411764705885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C7-4EBD-BBA6-469F12217B98}"/>
                </c:ext>
              </c:extLst>
            </c:dLbl>
            <c:dLbl>
              <c:idx val="5"/>
              <c:layout>
                <c:manualLayout>
                  <c:x val="-7.6252723311546894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C7-4EBD-BBA6-469F12217B98}"/>
                </c:ext>
              </c:extLst>
            </c:dLbl>
            <c:dLbl>
              <c:idx val="6"/>
              <c:layout>
                <c:manualLayout>
                  <c:x val="-3.2679738562091602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C7-4EBD-BBA6-469F12217B98}"/>
                </c:ext>
              </c:extLst>
            </c:dLbl>
            <c:dLbl>
              <c:idx val="7"/>
              <c:layout>
                <c:manualLayout>
                  <c:x val="-4.6296296296296398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C7-4EBD-BBA6-469F12217B98}"/>
                </c:ext>
              </c:extLst>
            </c:dLbl>
            <c:dLbl>
              <c:idx val="8"/>
              <c:layout>
                <c:manualLayout>
                  <c:x val="-4.084967320261438E-2"/>
                  <c:y val="-1.38888888888888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="1">
                      <a:solidFill>
                        <a:sysClr val="windowText" lastClr="000000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61220043572983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D2C7-4EBD-BBA6-469F12217B98}"/>
                </c:ext>
              </c:extLst>
            </c:dLbl>
            <c:dLbl>
              <c:idx val="9"/>
              <c:layout>
                <c:manualLayout>
                  <c:x val="-1.906318082788660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C7-4EBD-BBA6-469F12217B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ysClr val="windowText" lastClr="00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15'!$D$20:$N$20</c:f>
              <c:numCache>
                <c:formatCode>0.0%</c:formatCode>
                <c:ptCount val="11"/>
                <c:pt idx="0">
                  <c:v>9.1491001444680878E-2</c:v>
                </c:pt>
                <c:pt idx="1">
                  <c:v>0.1717751114617794</c:v>
                </c:pt>
                <c:pt idx="2">
                  <c:v>0.31016667949884208</c:v>
                </c:pt>
                <c:pt idx="3">
                  <c:v>0.41158799626364473</c:v>
                </c:pt>
                <c:pt idx="4">
                  <c:v>0.49458851356766487</c:v>
                </c:pt>
                <c:pt idx="5">
                  <c:v>0.66024387536781892</c:v>
                </c:pt>
                <c:pt idx="6">
                  <c:v>0.81170283508570529</c:v>
                </c:pt>
                <c:pt idx="7">
                  <c:v>0.9080629497189453</c:v>
                </c:pt>
                <c:pt idx="8">
                  <c:v>0.95546122127211186</c:v>
                </c:pt>
                <c:pt idx="9">
                  <c:v>0.94962619670673731</c:v>
                </c:pt>
                <c:pt idx="10">
                  <c:v>1.1093616098643737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2C7-4EBD-BBA6-469F12217B98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15'!$D$21:$O$21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  <c:pt idx="9">
                  <c:v>0.83429796539159906</c:v>
                </c:pt>
                <c:pt idx="10">
                  <c:v>0.91544098971450327</c:v>
                </c:pt>
                <c:pt idx="11">
                  <c:v>0.98948465778352435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2C7-4EBD-BBA6-469F12217B98}"/>
            </c:ext>
          </c:extLst>
        </c:ser>
        <c:ser>
          <c:idx val="2"/>
          <c:order val="2"/>
          <c:tx>
            <c:strRef>
              <c:f>'Partida 15'!$C$22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15'!$D$22:$O$22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2C7-4EBD-BBA6-469F12217B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269136"/>
        <c:axId val="425270704"/>
      </c:lineChart>
      <c:catAx>
        <c:axId val="42526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70704"/>
        <c:crosses val="autoZero"/>
        <c:auto val="1"/>
        <c:lblAlgn val="ctr"/>
        <c:lblOffset val="100"/>
        <c:noMultiLvlLbl val="0"/>
      </c:catAx>
      <c:valAx>
        <c:axId val="42527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1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BB9CC54-4097-4C7C-9F64-A9A2BDEC5F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BB40507-D780-492A-85AA-DBB103D4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0B781-31D1-411F-9B62-111AD774178D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CC17430-3C7F-4868-BF5E-3878120F98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D275BB8-619F-48CF-9F7F-D8FFDE3A5A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A4660-25A4-4FBC-AF30-E0BD3CE66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1766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20556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25262880-C560-465B-839B-3A5EC8FE067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DB97F69F-8DA6-4BF0-B396-F1C0FE3BC3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2021</a:t>
            </a:r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3" y="1098358"/>
            <a:ext cx="806491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3" y="1748552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790477"/>
              </p:ext>
            </p:extLst>
          </p:nvPr>
        </p:nvGraphicFramePr>
        <p:xfrm>
          <a:off x="539543" y="2083408"/>
          <a:ext cx="8064913" cy="3575420"/>
        </p:xfrm>
        <a:graphic>
          <a:graphicData uri="http://schemas.openxmlformats.org/drawingml/2006/table">
            <a:tbl>
              <a:tblPr/>
              <a:tblGrid>
                <a:gridCol w="723581">
                  <a:extLst>
                    <a:ext uri="{9D8B030D-6E8A-4147-A177-3AD203B41FA5}">
                      <a16:colId xmlns:a16="http://schemas.microsoft.com/office/drawing/2014/main" val="2239798093"/>
                    </a:ext>
                  </a:extLst>
                </a:gridCol>
                <a:gridCol w="271343">
                  <a:extLst>
                    <a:ext uri="{9D8B030D-6E8A-4147-A177-3AD203B41FA5}">
                      <a16:colId xmlns:a16="http://schemas.microsoft.com/office/drawing/2014/main" val="878756993"/>
                    </a:ext>
                  </a:extLst>
                </a:gridCol>
                <a:gridCol w="280388">
                  <a:extLst>
                    <a:ext uri="{9D8B030D-6E8A-4147-A177-3AD203B41FA5}">
                      <a16:colId xmlns:a16="http://schemas.microsoft.com/office/drawing/2014/main" val="2049844977"/>
                    </a:ext>
                  </a:extLst>
                </a:gridCol>
                <a:gridCol w="2448115">
                  <a:extLst>
                    <a:ext uri="{9D8B030D-6E8A-4147-A177-3AD203B41FA5}">
                      <a16:colId xmlns:a16="http://schemas.microsoft.com/office/drawing/2014/main" val="372961985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2896968736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1756541157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792213833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1951279739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754970888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3836092493"/>
                    </a:ext>
                  </a:extLst>
                </a:gridCol>
              </a:tblGrid>
              <a:tr h="1482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167700"/>
                  </a:ext>
                </a:extLst>
              </a:tr>
              <a:tr h="4538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808100"/>
                  </a:ext>
                </a:extLst>
              </a:tr>
              <a:tr h="157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6.353.784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6.752.573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398.789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5.789.342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768259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3.361.035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-8.961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3.097.775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305127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1.133.495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1.079.332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-54.163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616.714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938416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1.583.133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650996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1.585.107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1.558.021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988322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1.585.107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1.558.021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199609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99.032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-105.468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676332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99.032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-105.468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916246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25817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192792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03717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844082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881839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008365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903106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270174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657631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702096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634028"/>
                  </a:ext>
                </a:extLst>
              </a:tr>
              <a:tr h="148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402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4609" y="1094945"/>
            <a:ext cx="79999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177" y="1710185"/>
            <a:ext cx="8037205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755980"/>
              </p:ext>
            </p:extLst>
          </p:nvPr>
        </p:nvGraphicFramePr>
        <p:xfrm>
          <a:off x="564609" y="2048844"/>
          <a:ext cx="7999988" cy="4240414"/>
        </p:xfrm>
        <a:graphic>
          <a:graphicData uri="http://schemas.openxmlformats.org/drawingml/2006/table">
            <a:tbl>
              <a:tblPr/>
              <a:tblGrid>
                <a:gridCol w="729483">
                  <a:extLst>
                    <a:ext uri="{9D8B030D-6E8A-4147-A177-3AD203B41FA5}">
                      <a16:colId xmlns:a16="http://schemas.microsoft.com/office/drawing/2014/main" val="179892599"/>
                    </a:ext>
                  </a:extLst>
                </a:gridCol>
                <a:gridCol w="255319">
                  <a:extLst>
                    <a:ext uri="{9D8B030D-6E8A-4147-A177-3AD203B41FA5}">
                      <a16:colId xmlns:a16="http://schemas.microsoft.com/office/drawing/2014/main" val="946851785"/>
                    </a:ext>
                  </a:extLst>
                </a:gridCol>
                <a:gridCol w="255319">
                  <a:extLst>
                    <a:ext uri="{9D8B030D-6E8A-4147-A177-3AD203B41FA5}">
                      <a16:colId xmlns:a16="http://schemas.microsoft.com/office/drawing/2014/main" val="1567646774"/>
                    </a:ext>
                  </a:extLst>
                </a:gridCol>
                <a:gridCol w="2249236">
                  <a:extLst>
                    <a:ext uri="{9D8B030D-6E8A-4147-A177-3AD203B41FA5}">
                      <a16:colId xmlns:a16="http://schemas.microsoft.com/office/drawing/2014/main" val="2610989764"/>
                    </a:ext>
                  </a:extLst>
                </a:gridCol>
                <a:gridCol w="765956">
                  <a:extLst>
                    <a:ext uri="{9D8B030D-6E8A-4147-A177-3AD203B41FA5}">
                      <a16:colId xmlns:a16="http://schemas.microsoft.com/office/drawing/2014/main" val="2896639583"/>
                    </a:ext>
                  </a:extLst>
                </a:gridCol>
                <a:gridCol w="765956">
                  <a:extLst>
                    <a:ext uri="{9D8B030D-6E8A-4147-A177-3AD203B41FA5}">
                      <a16:colId xmlns:a16="http://schemas.microsoft.com/office/drawing/2014/main" val="1395480435"/>
                    </a:ext>
                  </a:extLst>
                </a:gridCol>
                <a:gridCol w="765956">
                  <a:extLst>
                    <a:ext uri="{9D8B030D-6E8A-4147-A177-3AD203B41FA5}">
                      <a16:colId xmlns:a16="http://schemas.microsoft.com/office/drawing/2014/main" val="2617371299"/>
                    </a:ext>
                  </a:extLst>
                </a:gridCol>
                <a:gridCol w="741640">
                  <a:extLst>
                    <a:ext uri="{9D8B030D-6E8A-4147-A177-3AD203B41FA5}">
                      <a16:colId xmlns:a16="http://schemas.microsoft.com/office/drawing/2014/main" val="1975679892"/>
                    </a:ext>
                  </a:extLst>
                </a:gridCol>
                <a:gridCol w="741640">
                  <a:extLst>
                    <a:ext uri="{9D8B030D-6E8A-4147-A177-3AD203B41FA5}">
                      <a16:colId xmlns:a16="http://schemas.microsoft.com/office/drawing/2014/main" val="3936934200"/>
                    </a:ext>
                  </a:extLst>
                </a:gridCol>
                <a:gridCol w="729483">
                  <a:extLst>
                    <a:ext uri="{9D8B030D-6E8A-4147-A177-3AD203B41FA5}">
                      <a16:colId xmlns:a16="http://schemas.microsoft.com/office/drawing/2014/main" val="3263798295"/>
                    </a:ext>
                  </a:extLst>
                </a:gridCol>
              </a:tblGrid>
              <a:tr h="139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531092"/>
                  </a:ext>
                </a:extLst>
              </a:tr>
              <a:tr h="428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049036"/>
                  </a:ext>
                </a:extLst>
              </a:tr>
              <a:tr h="14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43.309.385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44.131.140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821.755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24.458.638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69706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8.025.565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8.003.008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6.966.305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23779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3.900.401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4.194.045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293.644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2.995.632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90750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61716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32039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548609"/>
                  </a:ext>
                </a:extLst>
              </a:tr>
              <a:tr h="16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42.374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9764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89959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13139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08349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54540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21115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2662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22593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35795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24779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53970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47.759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77981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84695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97997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60810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13.943.941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82917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13.943.941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82150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540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75994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361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113" y="1070710"/>
            <a:ext cx="799632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3" y="1675140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00340"/>
              </p:ext>
            </p:extLst>
          </p:nvPr>
        </p:nvGraphicFramePr>
        <p:xfrm>
          <a:off x="536113" y="1929194"/>
          <a:ext cx="7996321" cy="4340554"/>
        </p:xfrm>
        <a:graphic>
          <a:graphicData uri="http://schemas.openxmlformats.org/drawingml/2006/table">
            <a:tbl>
              <a:tblPr/>
              <a:tblGrid>
                <a:gridCol w="664744">
                  <a:extLst>
                    <a:ext uri="{9D8B030D-6E8A-4147-A177-3AD203B41FA5}">
                      <a16:colId xmlns:a16="http://schemas.microsoft.com/office/drawing/2014/main" val="2295516496"/>
                    </a:ext>
                  </a:extLst>
                </a:gridCol>
                <a:gridCol w="249279">
                  <a:extLst>
                    <a:ext uri="{9D8B030D-6E8A-4147-A177-3AD203B41FA5}">
                      <a16:colId xmlns:a16="http://schemas.microsoft.com/office/drawing/2014/main" val="1810124705"/>
                    </a:ext>
                  </a:extLst>
                </a:gridCol>
                <a:gridCol w="257588">
                  <a:extLst>
                    <a:ext uri="{9D8B030D-6E8A-4147-A177-3AD203B41FA5}">
                      <a16:colId xmlns:a16="http://schemas.microsoft.com/office/drawing/2014/main" val="1286239387"/>
                    </a:ext>
                  </a:extLst>
                </a:gridCol>
                <a:gridCol w="2647899">
                  <a:extLst>
                    <a:ext uri="{9D8B030D-6E8A-4147-A177-3AD203B41FA5}">
                      <a16:colId xmlns:a16="http://schemas.microsoft.com/office/drawing/2014/main" val="2744101189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1179709027"/>
                    </a:ext>
                  </a:extLst>
                </a:gridCol>
                <a:gridCol w="686903">
                  <a:extLst>
                    <a:ext uri="{9D8B030D-6E8A-4147-A177-3AD203B41FA5}">
                      <a16:colId xmlns:a16="http://schemas.microsoft.com/office/drawing/2014/main" val="3033611290"/>
                    </a:ext>
                  </a:extLst>
                </a:gridCol>
                <a:gridCol w="742298">
                  <a:extLst>
                    <a:ext uri="{9D8B030D-6E8A-4147-A177-3AD203B41FA5}">
                      <a16:colId xmlns:a16="http://schemas.microsoft.com/office/drawing/2014/main" val="448276597"/>
                    </a:ext>
                  </a:extLst>
                </a:gridCol>
                <a:gridCol w="742298">
                  <a:extLst>
                    <a:ext uri="{9D8B030D-6E8A-4147-A177-3AD203B41FA5}">
                      <a16:colId xmlns:a16="http://schemas.microsoft.com/office/drawing/2014/main" val="3411416962"/>
                    </a:ext>
                  </a:extLst>
                </a:gridCol>
                <a:gridCol w="675824">
                  <a:extLst>
                    <a:ext uri="{9D8B030D-6E8A-4147-A177-3AD203B41FA5}">
                      <a16:colId xmlns:a16="http://schemas.microsoft.com/office/drawing/2014/main" val="1662632404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3487018364"/>
                    </a:ext>
                  </a:extLst>
                </a:gridCol>
              </a:tblGrid>
              <a:tr h="1206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30160"/>
                  </a:ext>
                </a:extLst>
              </a:tr>
              <a:tr h="3620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450354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1.870.019.383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196.030.842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-1.673.988.541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156.582.009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909569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18.273.504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18.384.328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110.824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17.163.454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689999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8.175.256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-259.069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5.602.355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922917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403564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333937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412133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169.837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169.837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169.836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844645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160.993.677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6.740.814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126.351.686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27479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158.226.586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6.740.814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123.707.382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700520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594.896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113321"/>
                  </a:ext>
                </a:extLst>
              </a:tr>
              <a:tr h="11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2.039.825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569162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57.253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259431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29.815.408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-4.985.380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11.382.624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140521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978.437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97009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8.975.068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7.074.091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251434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1.564.412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428263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84.135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9286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40.173.610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12052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57.586.186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12.679.786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56.098.873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842610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6.441.855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-581.100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1.521.119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503902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Laboral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2.138.107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806747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2.635.906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327723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2.273.380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63161"/>
                  </a:ext>
                </a:extLst>
              </a:tr>
              <a:tr h="24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556415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780396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383029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421347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569158"/>
                  </a:ext>
                </a:extLst>
              </a:tr>
              <a:tr h="120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407618"/>
                  </a:ext>
                </a:extLst>
              </a:tr>
              <a:tr h="24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298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3976" y="1140388"/>
            <a:ext cx="800307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00209" y="2015059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936625"/>
              </p:ext>
            </p:extLst>
          </p:nvPr>
        </p:nvGraphicFramePr>
        <p:xfrm>
          <a:off x="526022" y="2362978"/>
          <a:ext cx="8010024" cy="2096910"/>
        </p:xfrm>
        <a:graphic>
          <a:graphicData uri="http://schemas.openxmlformats.org/drawingml/2006/table">
            <a:tbl>
              <a:tblPr/>
              <a:tblGrid>
                <a:gridCol w="665883">
                  <a:extLst>
                    <a:ext uri="{9D8B030D-6E8A-4147-A177-3AD203B41FA5}">
                      <a16:colId xmlns:a16="http://schemas.microsoft.com/office/drawing/2014/main" val="1619105439"/>
                    </a:ext>
                  </a:extLst>
                </a:gridCol>
                <a:gridCol w="249707">
                  <a:extLst>
                    <a:ext uri="{9D8B030D-6E8A-4147-A177-3AD203B41FA5}">
                      <a16:colId xmlns:a16="http://schemas.microsoft.com/office/drawing/2014/main" val="2749811957"/>
                    </a:ext>
                  </a:extLst>
                </a:gridCol>
                <a:gridCol w="258030">
                  <a:extLst>
                    <a:ext uri="{9D8B030D-6E8A-4147-A177-3AD203B41FA5}">
                      <a16:colId xmlns:a16="http://schemas.microsoft.com/office/drawing/2014/main" val="1441065403"/>
                    </a:ext>
                  </a:extLst>
                </a:gridCol>
                <a:gridCol w="2652436">
                  <a:extLst>
                    <a:ext uri="{9D8B030D-6E8A-4147-A177-3AD203B41FA5}">
                      <a16:colId xmlns:a16="http://schemas.microsoft.com/office/drawing/2014/main" val="3269044892"/>
                    </a:ext>
                  </a:extLst>
                </a:gridCol>
                <a:gridCol w="665883">
                  <a:extLst>
                    <a:ext uri="{9D8B030D-6E8A-4147-A177-3AD203B41FA5}">
                      <a16:colId xmlns:a16="http://schemas.microsoft.com/office/drawing/2014/main" val="1094965791"/>
                    </a:ext>
                  </a:extLst>
                </a:gridCol>
                <a:gridCol w="688080">
                  <a:extLst>
                    <a:ext uri="{9D8B030D-6E8A-4147-A177-3AD203B41FA5}">
                      <a16:colId xmlns:a16="http://schemas.microsoft.com/office/drawing/2014/main" val="1519317728"/>
                    </a:ext>
                  </a:extLst>
                </a:gridCol>
                <a:gridCol w="743570">
                  <a:extLst>
                    <a:ext uri="{9D8B030D-6E8A-4147-A177-3AD203B41FA5}">
                      <a16:colId xmlns:a16="http://schemas.microsoft.com/office/drawing/2014/main" val="4281218030"/>
                    </a:ext>
                  </a:extLst>
                </a:gridCol>
                <a:gridCol w="743570">
                  <a:extLst>
                    <a:ext uri="{9D8B030D-6E8A-4147-A177-3AD203B41FA5}">
                      <a16:colId xmlns:a16="http://schemas.microsoft.com/office/drawing/2014/main" val="984151149"/>
                    </a:ext>
                  </a:extLst>
                </a:gridCol>
                <a:gridCol w="676982">
                  <a:extLst>
                    <a:ext uri="{9D8B030D-6E8A-4147-A177-3AD203B41FA5}">
                      <a16:colId xmlns:a16="http://schemas.microsoft.com/office/drawing/2014/main" val="1838366329"/>
                    </a:ext>
                  </a:extLst>
                </a:gridCol>
                <a:gridCol w="665883">
                  <a:extLst>
                    <a:ext uri="{9D8B030D-6E8A-4147-A177-3AD203B41FA5}">
                      <a16:colId xmlns:a16="http://schemas.microsoft.com/office/drawing/2014/main" val="2693518025"/>
                    </a:ext>
                  </a:extLst>
                </a:gridCol>
              </a:tblGrid>
              <a:tr h="1397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298004"/>
                  </a:ext>
                </a:extLst>
              </a:tr>
              <a:tr h="2795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138904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277.083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320329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408074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46.405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472141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650289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73936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126618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04405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933.181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3.580.216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2.647.035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3.560.518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311105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791858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092072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2.800.681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140034,1%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881179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815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375" y="1196752"/>
            <a:ext cx="8014558" cy="1095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36" y="2298258"/>
            <a:ext cx="8006597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467591"/>
              </p:ext>
            </p:extLst>
          </p:nvPr>
        </p:nvGraphicFramePr>
        <p:xfrm>
          <a:off x="521375" y="2608820"/>
          <a:ext cx="8025913" cy="1873767"/>
        </p:xfrm>
        <a:graphic>
          <a:graphicData uri="http://schemas.openxmlformats.org/drawingml/2006/table">
            <a:tbl>
              <a:tblPr/>
              <a:tblGrid>
                <a:gridCol w="667204">
                  <a:extLst>
                    <a:ext uri="{9D8B030D-6E8A-4147-A177-3AD203B41FA5}">
                      <a16:colId xmlns:a16="http://schemas.microsoft.com/office/drawing/2014/main" val="3045473021"/>
                    </a:ext>
                  </a:extLst>
                </a:gridCol>
                <a:gridCol w="250202">
                  <a:extLst>
                    <a:ext uri="{9D8B030D-6E8A-4147-A177-3AD203B41FA5}">
                      <a16:colId xmlns:a16="http://schemas.microsoft.com/office/drawing/2014/main" val="1171027861"/>
                    </a:ext>
                  </a:extLst>
                </a:gridCol>
                <a:gridCol w="258542">
                  <a:extLst>
                    <a:ext uri="{9D8B030D-6E8A-4147-A177-3AD203B41FA5}">
                      <a16:colId xmlns:a16="http://schemas.microsoft.com/office/drawing/2014/main" val="3357363849"/>
                    </a:ext>
                  </a:extLst>
                </a:gridCol>
                <a:gridCol w="2657698">
                  <a:extLst>
                    <a:ext uri="{9D8B030D-6E8A-4147-A177-3AD203B41FA5}">
                      <a16:colId xmlns:a16="http://schemas.microsoft.com/office/drawing/2014/main" val="2289629011"/>
                    </a:ext>
                  </a:extLst>
                </a:gridCol>
                <a:gridCol w="667204">
                  <a:extLst>
                    <a:ext uri="{9D8B030D-6E8A-4147-A177-3AD203B41FA5}">
                      <a16:colId xmlns:a16="http://schemas.microsoft.com/office/drawing/2014/main" val="3989446352"/>
                    </a:ext>
                  </a:extLst>
                </a:gridCol>
                <a:gridCol w="689444">
                  <a:extLst>
                    <a:ext uri="{9D8B030D-6E8A-4147-A177-3AD203B41FA5}">
                      <a16:colId xmlns:a16="http://schemas.microsoft.com/office/drawing/2014/main" val="3882847269"/>
                    </a:ext>
                  </a:extLst>
                </a:gridCol>
                <a:gridCol w="745045">
                  <a:extLst>
                    <a:ext uri="{9D8B030D-6E8A-4147-A177-3AD203B41FA5}">
                      <a16:colId xmlns:a16="http://schemas.microsoft.com/office/drawing/2014/main" val="197411538"/>
                    </a:ext>
                  </a:extLst>
                </a:gridCol>
                <a:gridCol w="745045">
                  <a:extLst>
                    <a:ext uri="{9D8B030D-6E8A-4147-A177-3AD203B41FA5}">
                      <a16:colId xmlns:a16="http://schemas.microsoft.com/office/drawing/2014/main" val="1865945903"/>
                    </a:ext>
                  </a:extLst>
                </a:gridCol>
                <a:gridCol w="678325">
                  <a:extLst>
                    <a:ext uri="{9D8B030D-6E8A-4147-A177-3AD203B41FA5}">
                      <a16:colId xmlns:a16="http://schemas.microsoft.com/office/drawing/2014/main" val="2794924095"/>
                    </a:ext>
                  </a:extLst>
                </a:gridCol>
                <a:gridCol w="667204">
                  <a:extLst>
                    <a:ext uri="{9D8B030D-6E8A-4147-A177-3AD203B41FA5}">
                      <a16:colId xmlns:a16="http://schemas.microsoft.com/office/drawing/2014/main" val="856596530"/>
                    </a:ext>
                  </a:extLst>
                </a:gridCol>
              </a:tblGrid>
              <a:tr h="1441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296669"/>
                  </a:ext>
                </a:extLst>
              </a:tr>
              <a:tr h="4324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784860"/>
                  </a:ext>
                </a:extLst>
              </a:tr>
              <a:tr h="14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1.683.831.060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1.683.831.060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700.633.294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50573"/>
                  </a:ext>
                </a:extLst>
              </a:tr>
              <a:tr h="14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74.490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820788"/>
                  </a:ext>
                </a:extLst>
              </a:tr>
              <a:tr h="14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849.735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755067"/>
                  </a:ext>
                </a:extLst>
              </a:tr>
              <a:tr h="14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699.709.069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213598"/>
                  </a:ext>
                </a:extLst>
              </a:tr>
              <a:tr h="14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699.709.069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79032"/>
                  </a:ext>
                </a:extLst>
              </a:tr>
              <a:tr h="288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699.709.069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662333"/>
                  </a:ext>
                </a:extLst>
              </a:tr>
              <a:tr h="14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459480"/>
                  </a:ext>
                </a:extLst>
              </a:tr>
              <a:tr h="14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475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1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2433" y="1170032"/>
            <a:ext cx="798542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031" y="1844824"/>
            <a:ext cx="7985426" cy="2646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869772"/>
              </p:ext>
            </p:extLst>
          </p:nvPr>
        </p:nvGraphicFramePr>
        <p:xfrm>
          <a:off x="542433" y="2193186"/>
          <a:ext cx="7985426" cy="2518424"/>
        </p:xfrm>
        <a:graphic>
          <a:graphicData uri="http://schemas.openxmlformats.org/drawingml/2006/table">
            <a:tbl>
              <a:tblPr/>
              <a:tblGrid>
                <a:gridCol w="724302">
                  <a:extLst>
                    <a:ext uri="{9D8B030D-6E8A-4147-A177-3AD203B41FA5}">
                      <a16:colId xmlns:a16="http://schemas.microsoft.com/office/drawing/2014/main" val="2076726355"/>
                    </a:ext>
                  </a:extLst>
                </a:gridCol>
                <a:gridCol w="262559">
                  <a:extLst>
                    <a:ext uri="{9D8B030D-6E8A-4147-A177-3AD203B41FA5}">
                      <a16:colId xmlns:a16="http://schemas.microsoft.com/office/drawing/2014/main" val="3328958220"/>
                    </a:ext>
                  </a:extLst>
                </a:gridCol>
                <a:gridCol w="262559">
                  <a:extLst>
                    <a:ext uri="{9D8B030D-6E8A-4147-A177-3AD203B41FA5}">
                      <a16:colId xmlns:a16="http://schemas.microsoft.com/office/drawing/2014/main" val="968421128"/>
                    </a:ext>
                  </a:extLst>
                </a:gridCol>
                <a:gridCol w="2281551">
                  <a:extLst>
                    <a:ext uri="{9D8B030D-6E8A-4147-A177-3AD203B41FA5}">
                      <a16:colId xmlns:a16="http://schemas.microsoft.com/office/drawing/2014/main" val="1886870409"/>
                    </a:ext>
                  </a:extLst>
                </a:gridCol>
                <a:gridCol w="760517">
                  <a:extLst>
                    <a:ext uri="{9D8B030D-6E8A-4147-A177-3AD203B41FA5}">
                      <a16:colId xmlns:a16="http://schemas.microsoft.com/office/drawing/2014/main" val="3200062561"/>
                    </a:ext>
                  </a:extLst>
                </a:gridCol>
                <a:gridCol w="760517">
                  <a:extLst>
                    <a:ext uri="{9D8B030D-6E8A-4147-A177-3AD203B41FA5}">
                      <a16:colId xmlns:a16="http://schemas.microsoft.com/office/drawing/2014/main" val="1837451343"/>
                    </a:ext>
                  </a:extLst>
                </a:gridCol>
                <a:gridCol w="736373">
                  <a:extLst>
                    <a:ext uri="{9D8B030D-6E8A-4147-A177-3AD203B41FA5}">
                      <a16:colId xmlns:a16="http://schemas.microsoft.com/office/drawing/2014/main" val="1756609311"/>
                    </a:ext>
                  </a:extLst>
                </a:gridCol>
                <a:gridCol w="736373">
                  <a:extLst>
                    <a:ext uri="{9D8B030D-6E8A-4147-A177-3AD203B41FA5}">
                      <a16:colId xmlns:a16="http://schemas.microsoft.com/office/drawing/2014/main" val="2339343341"/>
                    </a:ext>
                  </a:extLst>
                </a:gridCol>
                <a:gridCol w="736373">
                  <a:extLst>
                    <a:ext uri="{9D8B030D-6E8A-4147-A177-3AD203B41FA5}">
                      <a16:colId xmlns:a16="http://schemas.microsoft.com/office/drawing/2014/main" val="2104356849"/>
                    </a:ext>
                  </a:extLst>
                </a:gridCol>
                <a:gridCol w="724302">
                  <a:extLst>
                    <a:ext uri="{9D8B030D-6E8A-4147-A177-3AD203B41FA5}">
                      <a16:colId xmlns:a16="http://schemas.microsoft.com/office/drawing/2014/main" val="2675616289"/>
                    </a:ext>
                  </a:extLst>
                </a:gridCol>
              </a:tblGrid>
              <a:tr h="1503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764212"/>
                  </a:ext>
                </a:extLst>
              </a:tr>
              <a:tr h="4604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806279"/>
                  </a:ext>
                </a:extLst>
              </a:tr>
              <a:tr h="159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13.545.415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148790"/>
                  </a:ext>
                </a:extLst>
              </a:tr>
              <a:tr h="150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11.683.943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11.460.392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10.581.533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844292"/>
                  </a:ext>
                </a:extLst>
              </a:tr>
              <a:tr h="159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414811"/>
                  </a:ext>
                </a:extLst>
              </a:tr>
              <a:tr h="159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487947"/>
                  </a:ext>
                </a:extLst>
              </a:tr>
              <a:tr h="159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10110"/>
                  </a:ext>
                </a:extLst>
              </a:tr>
              <a:tr h="159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3349"/>
                  </a:ext>
                </a:extLst>
              </a:tr>
              <a:tr h="159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042408"/>
                  </a:ext>
                </a:extLst>
              </a:tr>
              <a:tr h="159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766299"/>
                  </a:ext>
                </a:extLst>
              </a:tr>
              <a:tr h="159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115147"/>
                  </a:ext>
                </a:extLst>
              </a:tr>
              <a:tr h="159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178439,2%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207405"/>
                  </a:ext>
                </a:extLst>
              </a:tr>
              <a:tr h="159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178439,2%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716789"/>
                  </a:ext>
                </a:extLst>
              </a:tr>
              <a:tr h="159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109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6108" y="1117912"/>
            <a:ext cx="80470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6108" y="1689307"/>
            <a:ext cx="801730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111221"/>
              </p:ext>
            </p:extLst>
          </p:nvPr>
        </p:nvGraphicFramePr>
        <p:xfrm>
          <a:off x="516108" y="1994364"/>
          <a:ext cx="8047008" cy="4331628"/>
        </p:xfrm>
        <a:graphic>
          <a:graphicData uri="http://schemas.openxmlformats.org/drawingml/2006/table">
            <a:tbl>
              <a:tblPr/>
              <a:tblGrid>
                <a:gridCol w="724956">
                  <a:extLst>
                    <a:ext uri="{9D8B030D-6E8A-4147-A177-3AD203B41FA5}">
                      <a16:colId xmlns:a16="http://schemas.microsoft.com/office/drawing/2014/main" val="1707497632"/>
                    </a:ext>
                  </a:extLst>
                </a:gridCol>
                <a:gridCol w="344354">
                  <a:extLst>
                    <a:ext uri="{9D8B030D-6E8A-4147-A177-3AD203B41FA5}">
                      <a16:colId xmlns:a16="http://schemas.microsoft.com/office/drawing/2014/main" val="2854421478"/>
                    </a:ext>
                  </a:extLst>
                </a:gridCol>
                <a:gridCol w="344354">
                  <a:extLst>
                    <a:ext uri="{9D8B030D-6E8A-4147-A177-3AD203B41FA5}">
                      <a16:colId xmlns:a16="http://schemas.microsoft.com/office/drawing/2014/main" val="1969630275"/>
                    </a:ext>
                  </a:extLst>
                </a:gridCol>
                <a:gridCol w="2319856">
                  <a:extLst>
                    <a:ext uri="{9D8B030D-6E8A-4147-A177-3AD203B41FA5}">
                      <a16:colId xmlns:a16="http://schemas.microsoft.com/office/drawing/2014/main" val="165464613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244394749"/>
                    </a:ext>
                  </a:extLst>
                </a:gridCol>
                <a:gridCol w="688708">
                  <a:extLst>
                    <a:ext uri="{9D8B030D-6E8A-4147-A177-3AD203B41FA5}">
                      <a16:colId xmlns:a16="http://schemas.microsoft.com/office/drawing/2014/main" val="1061294707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085957330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3117759463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3117770223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1412130196"/>
                    </a:ext>
                  </a:extLst>
                </a:gridCol>
              </a:tblGrid>
              <a:tr h="1307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313173"/>
                  </a:ext>
                </a:extLst>
              </a:tr>
              <a:tr h="4004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973472"/>
                  </a:ext>
                </a:extLst>
              </a:tr>
              <a:tr h="13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16.937.556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18.336.115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1.398.559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16.124.735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05826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10.353.275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10.517.903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164.628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9.709.695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070630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1.592.189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1.702.780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1.425.952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285091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182249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446705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848618"/>
                  </a:ext>
                </a:extLst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80466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4.815.358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4.855.603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3.968.561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622236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27201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74224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4.830.832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3.949.373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71506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4.443.112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-347.475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3.745.273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262404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Consejos Médicos Ley N° 21.309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534121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97958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831338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747728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277258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129673"/>
                  </a:ext>
                </a:extLst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286872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175.212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362.286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187.074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953506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21689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5935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89.580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606684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161.829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249.352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110.812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149693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682.863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136572,6%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30737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682.863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136572,6%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295134"/>
                  </a:ext>
                </a:extLst>
              </a:tr>
              <a:tr h="13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811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703" y="1117424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8703" y="1725394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075411"/>
              </p:ext>
            </p:extLst>
          </p:nvPr>
        </p:nvGraphicFramePr>
        <p:xfrm>
          <a:off x="508703" y="2113957"/>
          <a:ext cx="8064898" cy="3576752"/>
        </p:xfrm>
        <a:graphic>
          <a:graphicData uri="http://schemas.openxmlformats.org/drawingml/2006/table">
            <a:tbl>
              <a:tblPr/>
              <a:tblGrid>
                <a:gridCol w="600924">
                  <a:extLst>
                    <a:ext uri="{9D8B030D-6E8A-4147-A177-3AD203B41FA5}">
                      <a16:colId xmlns:a16="http://schemas.microsoft.com/office/drawing/2014/main" val="4055005285"/>
                    </a:ext>
                  </a:extLst>
                </a:gridCol>
                <a:gridCol w="225346">
                  <a:extLst>
                    <a:ext uri="{9D8B030D-6E8A-4147-A177-3AD203B41FA5}">
                      <a16:colId xmlns:a16="http://schemas.microsoft.com/office/drawing/2014/main" val="99633027"/>
                    </a:ext>
                  </a:extLst>
                </a:gridCol>
                <a:gridCol w="232858">
                  <a:extLst>
                    <a:ext uri="{9D8B030D-6E8A-4147-A177-3AD203B41FA5}">
                      <a16:colId xmlns:a16="http://schemas.microsoft.com/office/drawing/2014/main" val="69052760"/>
                    </a:ext>
                  </a:extLst>
                </a:gridCol>
                <a:gridCol w="2846878">
                  <a:extLst>
                    <a:ext uri="{9D8B030D-6E8A-4147-A177-3AD203B41FA5}">
                      <a16:colId xmlns:a16="http://schemas.microsoft.com/office/drawing/2014/main" val="533496065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3919841639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2489798206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3632093922"/>
                    </a:ext>
                  </a:extLst>
                </a:gridCol>
                <a:gridCol w="681047">
                  <a:extLst>
                    <a:ext uri="{9D8B030D-6E8A-4147-A177-3AD203B41FA5}">
                      <a16:colId xmlns:a16="http://schemas.microsoft.com/office/drawing/2014/main" val="3929949055"/>
                    </a:ext>
                  </a:extLst>
                </a:gridCol>
                <a:gridCol w="623459">
                  <a:extLst>
                    <a:ext uri="{9D8B030D-6E8A-4147-A177-3AD203B41FA5}">
                      <a16:colId xmlns:a16="http://schemas.microsoft.com/office/drawing/2014/main" val="2445158661"/>
                    </a:ext>
                  </a:extLst>
                </a:gridCol>
                <a:gridCol w="600924">
                  <a:extLst>
                    <a:ext uri="{9D8B030D-6E8A-4147-A177-3AD203B41FA5}">
                      <a16:colId xmlns:a16="http://schemas.microsoft.com/office/drawing/2014/main" val="3549745031"/>
                    </a:ext>
                  </a:extLst>
                </a:gridCol>
              </a:tblGrid>
              <a:tr h="1228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194254"/>
                  </a:ext>
                </a:extLst>
              </a:tr>
              <a:tr h="3760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947942"/>
                  </a:ext>
                </a:extLst>
              </a:tr>
              <a:tr h="130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6.006.783.878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6.036.939.936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30.156.058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5.843.391.625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805452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60.603.143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233.802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54.883.005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231575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87.489.390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15.263.556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74.402.991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50433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4.713.528.596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4.531.557.664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795040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3.028.761.530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2.850.397.117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336790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2.516.079.716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2.355.208.444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104834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568855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297.381.657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230229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21.313.374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740166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32.428.297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31279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24.013.961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639623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70611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119.848.842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241806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1.677.229.335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14215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26.800.965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397692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302138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796.176.511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521045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333.956.082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126352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15.508.167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409789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6.734.364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118182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330.054.517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459454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162.907.653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809902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5.089.490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000978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3.931.212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274674"/>
                  </a:ext>
                </a:extLst>
              </a:tr>
              <a:tr h="122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3.931.212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238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19" y="1144587"/>
            <a:ext cx="802552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19" y="1781063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49338"/>
              </p:ext>
            </p:extLst>
          </p:nvPr>
        </p:nvGraphicFramePr>
        <p:xfrm>
          <a:off x="506919" y="2088063"/>
          <a:ext cx="8025521" cy="3663251"/>
        </p:xfrm>
        <a:graphic>
          <a:graphicData uri="http://schemas.openxmlformats.org/drawingml/2006/table">
            <a:tbl>
              <a:tblPr/>
              <a:tblGrid>
                <a:gridCol w="597990">
                  <a:extLst>
                    <a:ext uri="{9D8B030D-6E8A-4147-A177-3AD203B41FA5}">
                      <a16:colId xmlns:a16="http://schemas.microsoft.com/office/drawing/2014/main" val="3646927307"/>
                    </a:ext>
                  </a:extLst>
                </a:gridCol>
                <a:gridCol w="224246">
                  <a:extLst>
                    <a:ext uri="{9D8B030D-6E8A-4147-A177-3AD203B41FA5}">
                      <a16:colId xmlns:a16="http://schemas.microsoft.com/office/drawing/2014/main" val="4031271331"/>
                    </a:ext>
                  </a:extLst>
                </a:gridCol>
                <a:gridCol w="231722">
                  <a:extLst>
                    <a:ext uri="{9D8B030D-6E8A-4147-A177-3AD203B41FA5}">
                      <a16:colId xmlns:a16="http://schemas.microsoft.com/office/drawing/2014/main" val="3346451639"/>
                    </a:ext>
                  </a:extLst>
                </a:gridCol>
                <a:gridCol w="2832978">
                  <a:extLst>
                    <a:ext uri="{9D8B030D-6E8A-4147-A177-3AD203B41FA5}">
                      <a16:colId xmlns:a16="http://schemas.microsoft.com/office/drawing/2014/main" val="1155128698"/>
                    </a:ext>
                  </a:extLst>
                </a:gridCol>
                <a:gridCol w="747486">
                  <a:extLst>
                    <a:ext uri="{9D8B030D-6E8A-4147-A177-3AD203B41FA5}">
                      <a16:colId xmlns:a16="http://schemas.microsoft.com/office/drawing/2014/main" val="1156263129"/>
                    </a:ext>
                  </a:extLst>
                </a:gridCol>
                <a:gridCol w="747486">
                  <a:extLst>
                    <a:ext uri="{9D8B030D-6E8A-4147-A177-3AD203B41FA5}">
                      <a16:colId xmlns:a16="http://schemas.microsoft.com/office/drawing/2014/main" val="4267568189"/>
                    </a:ext>
                  </a:extLst>
                </a:gridCol>
                <a:gridCol w="747486">
                  <a:extLst>
                    <a:ext uri="{9D8B030D-6E8A-4147-A177-3AD203B41FA5}">
                      <a16:colId xmlns:a16="http://schemas.microsoft.com/office/drawing/2014/main" val="3004660522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2339664603"/>
                    </a:ext>
                  </a:extLst>
                </a:gridCol>
                <a:gridCol w="620415">
                  <a:extLst>
                    <a:ext uri="{9D8B030D-6E8A-4147-A177-3AD203B41FA5}">
                      <a16:colId xmlns:a16="http://schemas.microsoft.com/office/drawing/2014/main" val="220709899"/>
                    </a:ext>
                  </a:extLst>
                </a:gridCol>
                <a:gridCol w="597990">
                  <a:extLst>
                    <a:ext uri="{9D8B030D-6E8A-4147-A177-3AD203B41FA5}">
                      <a16:colId xmlns:a16="http://schemas.microsoft.com/office/drawing/2014/main" val="3145099768"/>
                    </a:ext>
                  </a:extLst>
                </a:gridCol>
              </a:tblGrid>
              <a:tr h="1263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519122"/>
                  </a:ext>
                </a:extLst>
              </a:tr>
              <a:tr h="2526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288199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1.181.218.586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800143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1.172.930.241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852385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691.557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318797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1.168.414.840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599227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414127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3.705.778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212444"/>
                  </a:ext>
                </a:extLst>
              </a:tr>
              <a:tr h="25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30.884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178149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8.288.345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322731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4.752.592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221711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3.535.753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308502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861907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290542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044876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917924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045548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502751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17034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630349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660381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008175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866905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409722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706779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463832"/>
                  </a:ext>
                </a:extLst>
              </a:tr>
              <a:tr h="126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885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4350" y="1163295"/>
            <a:ext cx="808789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4719" y="2060848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794641"/>
              </p:ext>
            </p:extLst>
          </p:nvPr>
        </p:nvGraphicFramePr>
        <p:xfrm>
          <a:off x="504719" y="2428076"/>
          <a:ext cx="8097527" cy="1152615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4117492977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3493998183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3156113106"/>
                    </a:ext>
                  </a:extLst>
                </a:gridCol>
                <a:gridCol w="2858396">
                  <a:extLst>
                    <a:ext uri="{9D8B030D-6E8A-4147-A177-3AD203B41FA5}">
                      <a16:colId xmlns:a16="http://schemas.microsoft.com/office/drawing/2014/main" val="1659337849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3607549151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901224560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4246601058"/>
                    </a:ext>
                  </a:extLst>
                </a:gridCol>
                <a:gridCol w="683803">
                  <a:extLst>
                    <a:ext uri="{9D8B030D-6E8A-4147-A177-3AD203B41FA5}">
                      <a16:colId xmlns:a16="http://schemas.microsoft.com/office/drawing/2014/main" val="897695595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327914563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2453214059"/>
                    </a:ext>
                  </a:extLst>
                </a:gridCol>
              </a:tblGrid>
              <a:tr h="1263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589721"/>
                  </a:ext>
                </a:extLst>
              </a:tr>
              <a:tr h="3868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561777"/>
                  </a:ext>
                </a:extLst>
              </a:tr>
              <a:tr h="134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10.161.649.636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10.161.649.636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13.942.371.776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343841"/>
                  </a:ext>
                </a:extLst>
              </a:tr>
              <a:tr h="12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10.161.649.636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10.161.649.636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13.942.371.776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002092"/>
                  </a:ext>
                </a:extLst>
              </a:tr>
              <a:tr h="12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10.161.649.636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10.161.649.636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13.942.371.776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363066"/>
                  </a:ext>
                </a:extLst>
              </a:tr>
              <a:tr h="12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10.158.625.636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10.158.625.636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13.940.513.312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097048"/>
                  </a:ext>
                </a:extLst>
              </a:tr>
              <a:tr h="12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independientes, ley 21.351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1.858.464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125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40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288" y="1087722"/>
            <a:ext cx="79038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E358ACF-9F41-4E0F-8CA1-28A4DAC8A4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554031"/>
              </p:ext>
            </p:extLst>
          </p:nvPr>
        </p:nvGraphicFramePr>
        <p:xfrm>
          <a:off x="513288" y="1827837"/>
          <a:ext cx="7903821" cy="423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0344" y="1118704"/>
            <a:ext cx="79000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158" y="1703757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795159"/>
              </p:ext>
            </p:extLst>
          </p:nvPr>
        </p:nvGraphicFramePr>
        <p:xfrm>
          <a:off x="560344" y="1952905"/>
          <a:ext cx="7900086" cy="4423143"/>
        </p:xfrm>
        <a:graphic>
          <a:graphicData uri="http://schemas.openxmlformats.org/drawingml/2006/table">
            <a:tbl>
              <a:tblPr/>
              <a:tblGrid>
                <a:gridCol w="751821">
                  <a:extLst>
                    <a:ext uri="{9D8B030D-6E8A-4147-A177-3AD203B41FA5}">
                      <a16:colId xmlns:a16="http://schemas.microsoft.com/office/drawing/2014/main" val="3487532313"/>
                    </a:ext>
                  </a:extLst>
                </a:gridCol>
                <a:gridCol w="268508">
                  <a:extLst>
                    <a:ext uri="{9D8B030D-6E8A-4147-A177-3AD203B41FA5}">
                      <a16:colId xmlns:a16="http://schemas.microsoft.com/office/drawing/2014/main" val="1498047091"/>
                    </a:ext>
                  </a:extLst>
                </a:gridCol>
                <a:gridCol w="277457">
                  <a:extLst>
                    <a:ext uri="{9D8B030D-6E8A-4147-A177-3AD203B41FA5}">
                      <a16:colId xmlns:a16="http://schemas.microsoft.com/office/drawing/2014/main" val="3667765738"/>
                    </a:ext>
                  </a:extLst>
                </a:gridCol>
                <a:gridCol w="2139110">
                  <a:extLst>
                    <a:ext uri="{9D8B030D-6E8A-4147-A177-3AD203B41FA5}">
                      <a16:colId xmlns:a16="http://schemas.microsoft.com/office/drawing/2014/main" val="1309287252"/>
                    </a:ext>
                  </a:extLst>
                </a:gridCol>
                <a:gridCol w="763755">
                  <a:extLst>
                    <a:ext uri="{9D8B030D-6E8A-4147-A177-3AD203B41FA5}">
                      <a16:colId xmlns:a16="http://schemas.microsoft.com/office/drawing/2014/main" val="4105642854"/>
                    </a:ext>
                  </a:extLst>
                </a:gridCol>
                <a:gridCol w="763755">
                  <a:extLst>
                    <a:ext uri="{9D8B030D-6E8A-4147-A177-3AD203B41FA5}">
                      <a16:colId xmlns:a16="http://schemas.microsoft.com/office/drawing/2014/main" val="673290058"/>
                    </a:ext>
                  </a:extLst>
                </a:gridCol>
                <a:gridCol w="763755">
                  <a:extLst>
                    <a:ext uri="{9D8B030D-6E8A-4147-A177-3AD203B41FA5}">
                      <a16:colId xmlns:a16="http://schemas.microsoft.com/office/drawing/2014/main" val="3917063532"/>
                    </a:ext>
                  </a:extLst>
                </a:gridCol>
                <a:gridCol w="739887">
                  <a:extLst>
                    <a:ext uri="{9D8B030D-6E8A-4147-A177-3AD203B41FA5}">
                      <a16:colId xmlns:a16="http://schemas.microsoft.com/office/drawing/2014/main" val="3550516684"/>
                    </a:ext>
                  </a:extLst>
                </a:gridCol>
                <a:gridCol w="716019">
                  <a:extLst>
                    <a:ext uri="{9D8B030D-6E8A-4147-A177-3AD203B41FA5}">
                      <a16:colId xmlns:a16="http://schemas.microsoft.com/office/drawing/2014/main" val="3673665546"/>
                    </a:ext>
                  </a:extLst>
                </a:gridCol>
                <a:gridCol w="716019">
                  <a:extLst>
                    <a:ext uri="{9D8B030D-6E8A-4147-A177-3AD203B41FA5}">
                      <a16:colId xmlns:a16="http://schemas.microsoft.com/office/drawing/2014/main" val="3415388200"/>
                    </a:ext>
                  </a:extLst>
                </a:gridCol>
              </a:tblGrid>
              <a:tr h="1257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841148"/>
                  </a:ext>
                </a:extLst>
              </a:tr>
              <a:tr h="3849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555100"/>
                  </a:ext>
                </a:extLst>
              </a:tr>
              <a:tr h="133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120.921.553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138.826.384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17.904.831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119.038.531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447689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13.898.755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12.155.556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635441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8.025.086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-253.111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989883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96.943.548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13.155.066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86.933.240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789062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96.257.268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13.075.066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86.392.991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350317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24.802.111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-300.209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20.177.686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333550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1.132.348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697757"/>
                  </a:ext>
                </a:extLst>
              </a:tr>
              <a:tr h="133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200930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149.976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952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41.324.165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127334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27.370.648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7.910.275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23.608.816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944794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540.249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547407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391549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231.969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989492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4.867.449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343313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1.018.028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910970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1.018.028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057089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3.849.421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888252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3.849.421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403432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39111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128402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418.918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09785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085360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476135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51209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189.634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344497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8.325.161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-256.181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3.269.631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350795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8.325.161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-256.181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3.269.631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22724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4.846.960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574864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4.846.960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723541"/>
                  </a:ext>
                </a:extLst>
              </a:tr>
              <a:tr h="1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626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1104599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695692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41153"/>
              </p:ext>
            </p:extLst>
          </p:nvPr>
        </p:nvGraphicFramePr>
        <p:xfrm>
          <a:off x="503545" y="2005016"/>
          <a:ext cx="8136907" cy="4351334"/>
        </p:xfrm>
        <a:graphic>
          <a:graphicData uri="http://schemas.openxmlformats.org/drawingml/2006/table">
            <a:tbl>
              <a:tblPr/>
              <a:tblGrid>
                <a:gridCol w="707557">
                  <a:extLst>
                    <a:ext uri="{9D8B030D-6E8A-4147-A177-3AD203B41FA5}">
                      <a16:colId xmlns:a16="http://schemas.microsoft.com/office/drawing/2014/main" val="3510285587"/>
                    </a:ext>
                  </a:extLst>
                </a:gridCol>
                <a:gridCol w="269831">
                  <a:extLst>
                    <a:ext uri="{9D8B030D-6E8A-4147-A177-3AD203B41FA5}">
                      <a16:colId xmlns:a16="http://schemas.microsoft.com/office/drawing/2014/main" val="2467985025"/>
                    </a:ext>
                  </a:extLst>
                </a:gridCol>
                <a:gridCol w="278825">
                  <a:extLst>
                    <a:ext uri="{9D8B030D-6E8A-4147-A177-3AD203B41FA5}">
                      <a16:colId xmlns:a16="http://schemas.microsoft.com/office/drawing/2014/main" val="1732870508"/>
                    </a:ext>
                  </a:extLst>
                </a:gridCol>
                <a:gridCol w="2473452">
                  <a:extLst>
                    <a:ext uri="{9D8B030D-6E8A-4147-A177-3AD203B41FA5}">
                      <a16:colId xmlns:a16="http://schemas.microsoft.com/office/drawing/2014/main" val="3408605049"/>
                    </a:ext>
                  </a:extLst>
                </a:gridCol>
                <a:gridCol w="755528">
                  <a:extLst>
                    <a:ext uri="{9D8B030D-6E8A-4147-A177-3AD203B41FA5}">
                      <a16:colId xmlns:a16="http://schemas.microsoft.com/office/drawing/2014/main" val="689455699"/>
                    </a:ext>
                  </a:extLst>
                </a:gridCol>
                <a:gridCol w="755528">
                  <a:extLst>
                    <a:ext uri="{9D8B030D-6E8A-4147-A177-3AD203B41FA5}">
                      <a16:colId xmlns:a16="http://schemas.microsoft.com/office/drawing/2014/main" val="2399937263"/>
                    </a:ext>
                  </a:extLst>
                </a:gridCol>
                <a:gridCol w="746533">
                  <a:extLst>
                    <a:ext uri="{9D8B030D-6E8A-4147-A177-3AD203B41FA5}">
                      <a16:colId xmlns:a16="http://schemas.microsoft.com/office/drawing/2014/main" val="1826812286"/>
                    </a:ext>
                  </a:extLst>
                </a:gridCol>
                <a:gridCol w="710555">
                  <a:extLst>
                    <a:ext uri="{9D8B030D-6E8A-4147-A177-3AD203B41FA5}">
                      <a16:colId xmlns:a16="http://schemas.microsoft.com/office/drawing/2014/main" val="3364725228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1973133559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1440085442"/>
                    </a:ext>
                  </a:extLst>
                </a:gridCol>
              </a:tblGrid>
              <a:tr h="1494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396885"/>
                  </a:ext>
                </a:extLst>
              </a:tr>
              <a:tr h="4575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871667"/>
                  </a:ext>
                </a:extLst>
              </a:tr>
              <a:tr h="158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1.348.275.581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1.408.395.403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60.119.822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1.285.133.645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288227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10.570.371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9.529.962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323587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3.109.073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-12.458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2.495.125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087073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1.198.324.623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1.095.473.350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404851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1.197.999.659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1.095.258.625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190784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1.069.301.269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133328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7.124.699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2.819.983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3798,8%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278016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21.778.458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967312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1.358.915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84784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214.725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329276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214.725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370944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142.555.108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181.457.542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38.902.434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163.125.295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563249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5.923.577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5.330.340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20179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762.375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33699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3.404.244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129507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1.659.410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1.163.721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952488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12.230.131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63755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9.980.840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843949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2.249.291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977623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116.086.492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154.981.492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145.561.920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759245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2.868.461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216777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266.213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008536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1.768.257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023034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3.583.507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67639"/>
                  </a:ext>
                </a:extLst>
              </a:tr>
              <a:tr h="14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32.658.607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548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3655" y="112450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655" y="1787486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728271"/>
              </p:ext>
            </p:extLst>
          </p:nvPr>
        </p:nvGraphicFramePr>
        <p:xfrm>
          <a:off x="463657" y="2132856"/>
          <a:ext cx="8086350" cy="2382384"/>
        </p:xfrm>
        <a:graphic>
          <a:graphicData uri="http://schemas.openxmlformats.org/drawingml/2006/table">
            <a:tbl>
              <a:tblPr/>
              <a:tblGrid>
                <a:gridCol w="703161">
                  <a:extLst>
                    <a:ext uri="{9D8B030D-6E8A-4147-A177-3AD203B41FA5}">
                      <a16:colId xmlns:a16="http://schemas.microsoft.com/office/drawing/2014/main" val="321602686"/>
                    </a:ext>
                  </a:extLst>
                </a:gridCol>
                <a:gridCol w="268155">
                  <a:extLst>
                    <a:ext uri="{9D8B030D-6E8A-4147-A177-3AD203B41FA5}">
                      <a16:colId xmlns:a16="http://schemas.microsoft.com/office/drawing/2014/main" val="1745812598"/>
                    </a:ext>
                  </a:extLst>
                </a:gridCol>
                <a:gridCol w="277092">
                  <a:extLst>
                    <a:ext uri="{9D8B030D-6E8A-4147-A177-3AD203B41FA5}">
                      <a16:colId xmlns:a16="http://schemas.microsoft.com/office/drawing/2014/main" val="2383631263"/>
                    </a:ext>
                  </a:extLst>
                </a:gridCol>
                <a:gridCol w="2458084">
                  <a:extLst>
                    <a:ext uri="{9D8B030D-6E8A-4147-A177-3AD203B41FA5}">
                      <a16:colId xmlns:a16="http://schemas.microsoft.com/office/drawing/2014/main" val="2558709833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342195451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2127863640"/>
                    </a:ext>
                  </a:extLst>
                </a:gridCol>
                <a:gridCol w="741895">
                  <a:extLst>
                    <a:ext uri="{9D8B030D-6E8A-4147-A177-3AD203B41FA5}">
                      <a16:colId xmlns:a16="http://schemas.microsoft.com/office/drawing/2014/main" val="3756724528"/>
                    </a:ext>
                  </a:extLst>
                </a:gridCol>
                <a:gridCol w="706141">
                  <a:extLst>
                    <a:ext uri="{9D8B030D-6E8A-4147-A177-3AD203B41FA5}">
                      <a16:colId xmlns:a16="http://schemas.microsoft.com/office/drawing/2014/main" val="328590818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3827716979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47720422"/>
                    </a:ext>
                  </a:extLst>
                </a:gridCol>
              </a:tblGrid>
              <a:tr h="1488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920053"/>
                  </a:ext>
                </a:extLst>
              </a:tr>
              <a:tr h="4466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648575"/>
                  </a:ext>
                </a:extLst>
              </a:tr>
              <a:tr h="148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4.404.435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265318"/>
                  </a:ext>
                </a:extLst>
              </a:tr>
              <a:tr h="148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61.117.440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151481"/>
                  </a:ext>
                </a:extLst>
              </a:tr>
              <a:tr h="148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 Fondo Desahucio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945966"/>
                  </a:ext>
                </a:extLst>
              </a:tr>
              <a:tr h="148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9809"/>
                  </a:ext>
                </a:extLst>
              </a:tr>
              <a:tr h="148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130639"/>
                  </a:ext>
                </a:extLst>
              </a:tr>
              <a:tr h="148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83747"/>
                  </a:ext>
                </a:extLst>
              </a:tr>
              <a:tr h="148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702039"/>
                  </a:ext>
                </a:extLst>
              </a:tr>
              <a:tr h="148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683.105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166674"/>
                  </a:ext>
                </a:extLst>
              </a:tr>
              <a:tr h="148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683.105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626785"/>
                  </a:ext>
                </a:extLst>
              </a:tr>
              <a:tr h="148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13.461.793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516371,0%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531251"/>
                  </a:ext>
                </a:extLst>
              </a:tr>
              <a:tr h="148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13.461.793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516371,0%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452188"/>
                  </a:ext>
                </a:extLst>
              </a:tr>
              <a:tr h="148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220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94523" y="1124744"/>
            <a:ext cx="7865909" cy="59526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6577" y="179687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810836"/>
              </p:ext>
            </p:extLst>
          </p:nvPr>
        </p:nvGraphicFramePr>
        <p:xfrm>
          <a:off x="586578" y="2120145"/>
          <a:ext cx="7873853" cy="2927139"/>
        </p:xfrm>
        <a:graphic>
          <a:graphicData uri="http://schemas.openxmlformats.org/drawingml/2006/table">
            <a:tbl>
              <a:tblPr/>
              <a:tblGrid>
                <a:gridCol w="731884">
                  <a:extLst>
                    <a:ext uri="{9D8B030D-6E8A-4147-A177-3AD203B41FA5}">
                      <a16:colId xmlns:a16="http://schemas.microsoft.com/office/drawing/2014/main" val="624665793"/>
                    </a:ext>
                  </a:extLst>
                </a:gridCol>
                <a:gridCol w="283605">
                  <a:extLst>
                    <a:ext uri="{9D8B030D-6E8A-4147-A177-3AD203B41FA5}">
                      <a16:colId xmlns:a16="http://schemas.microsoft.com/office/drawing/2014/main" val="1507586174"/>
                    </a:ext>
                  </a:extLst>
                </a:gridCol>
                <a:gridCol w="283605">
                  <a:extLst>
                    <a:ext uri="{9D8B030D-6E8A-4147-A177-3AD203B41FA5}">
                      <a16:colId xmlns:a16="http://schemas.microsoft.com/office/drawing/2014/main" val="3222097588"/>
                    </a:ext>
                  </a:extLst>
                </a:gridCol>
                <a:gridCol w="2183455">
                  <a:extLst>
                    <a:ext uri="{9D8B030D-6E8A-4147-A177-3AD203B41FA5}">
                      <a16:colId xmlns:a16="http://schemas.microsoft.com/office/drawing/2014/main" val="2735331183"/>
                    </a:ext>
                  </a:extLst>
                </a:gridCol>
                <a:gridCol w="731884">
                  <a:extLst>
                    <a:ext uri="{9D8B030D-6E8A-4147-A177-3AD203B41FA5}">
                      <a16:colId xmlns:a16="http://schemas.microsoft.com/office/drawing/2014/main" val="498174265"/>
                    </a:ext>
                  </a:extLst>
                </a:gridCol>
                <a:gridCol w="731884">
                  <a:extLst>
                    <a:ext uri="{9D8B030D-6E8A-4147-A177-3AD203B41FA5}">
                      <a16:colId xmlns:a16="http://schemas.microsoft.com/office/drawing/2014/main" val="3069571052"/>
                    </a:ext>
                  </a:extLst>
                </a:gridCol>
                <a:gridCol w="731884">
                  <a:extLst>
                    <a:ext uri="{9D8B030D-6E8A-4147-A177-3AD203B41FA5}">
                      <a16:colId xmlns:a16="http://schemas.microsoft.com/office/drawing/2014/main" val="3012784028"/>
                    </a:ext>
                  </a:extLst>
                </a:gridCol>
                <a:gridCol w="731884">
                  <a:extLst>
                    <a:ext uri="{9D8B030D-6E8A-4147-A177-3AD203B41FA5}">
                      <a16:colId xmlns:a16="http://schemas.microsoft.com/office/drawing/2014/main" val="3082243242"/>
                    </a:ext>
                  </a:extLst>
                </a:gridCol>
                <a:gridCol w="731884">
                  <a:extLst>
                    <a:ext uri="{9D8B030D-6E8A-4147-A177-3AD203B41FA5}">
                      <a16:colId xmlns:a16="http://schemas.microsoft.com/office/drawing/2014/main" val="1530705146"/>
                    </a:ext>
                  </a:extLst>
                </a:gridCol>
                <a:gridCol w="731884">
                  <a:extLst>
                    <a:ext uri="{9D8B030D-6E8A-4147-A177-3AD203B41FA5}">
                      <a16:colId xmlns:a16="http://schemas.microsoft.com/office/drawing/2014/main" val="3709527608"/>
                    </a:ext>
                  </a:extLst>
                </a:gridCol>
              </a:tblGrid>
              <a:tr h="1530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055970"/>
                  </a:ext>
                </a:extLst>
              </a:tr>
              <a:tr h="468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147948"/>
                  </a:ext>
                </a:extLst>
              </a:tr>
              <a:tr h="162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17.678.683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645832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911330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890751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14258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442872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820649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052574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958824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080036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231312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11.259.177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479499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11.259.177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895055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391138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287060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809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1119471"/>
            <a:ext cx="799288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654259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795928"/>
              </p:ext>
            </p:extLst>
          </p:nvPr>
        </p:nvGraphicFramePr>
        <p:xfrm>
          <a:off x="539552" y="1941653"/>
          <a:ext cx="7992889" cy="4179028"/>
        </p:xfrm>
        <a:graphic>
          <a:graphicData uri="http://schemas.openxmlformats.org/drawingml/2006/table">
            <a:tbl>
              <a:tblPr/>
              <a:tblGrid>
                <a:gridCol w="727177">
                  <a:extLst>
                    <a:ext uri="{9D8B030D-6E8A-4147-A177-3AD203B41FA5}">
                      <a16:colId xmlns:a16="http://schemas.microsoft.com/office/drawing/2014/main" val="3240665088"/>
                    </a:ext>
                  </a:extLst>
                </a:gridCol>
                <a:gridCol w="278751">
                  <a:extLst>
                    <a:ext uri="{9D8B030D-6E8A-4147-A177-3AD203B41FA5}">
                      <a16:colId xmlns:a16="http://schemas.microsoft.com/office/drawing/2014/main" val="1840472557"/>
                    </a:ext>
                  </a:extLst>
                </a:gridCol>
                <a:gridCol w="281782">
                  <a:extLst>
                    <a:ext uri="{9D8B030D-6E8A-4147-A177-3AD203B41FA5}">
                      <a16:colId xmlns:a16="http://schemas.microsoft.com/office/drawing/2014/main" val="1469231211"/>
                    </a:ext>
                  </a:extLst>
                </a:gridCol>
                <a:gridCol w="2027006">
                  <a:extLst>
                    <a:ext uri="{9D8B030D-6E8A-4147-A177-3AD203B41FA5}">
                      <a16:colId xmlns:a16="http://schemas.microsoft.com/office/drawing/2014/main" val="1175519857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3267027533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393083514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525018130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1815434076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3414663229"/>
                    </a:ext>
                  </a:extLst>
                </a:gridCol>
                <a:gridCol w="727177">
                  <a:extLst>
                    <a:ext uri="{9D8B030D-6E8A-4147-A177-3AD203B41FA5}">
                      <a16:colId xmlns:a16="http://schemas.microsoft.com/office/drawing/2014/main" val="3406254532"/>
                    </a:ext>
                  </a:extLst>
                </a:gridCol>
              </a:tblGrid>
              <a:tr h="1305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428648"/>
                  </a:ext>
                </a:extLst>
              </a:tr>
              <a:tr h="3999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217502"/>
                  </a:ext>
                </a:extLst>
              </a:tr>
              <a:tr h="1387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990.611.197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1.003.106.003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12.494.806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915.444.306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937316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5.477.094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4.900.480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26917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2.761.443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1.882.464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320959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848.592.447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857.083.790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8.491.343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782.489.773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191501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807.244.923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815.705.192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8.460.269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742.714.930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750083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728.199.895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774640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6.122.175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5.230.269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2.723.833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180344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6.706.240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142839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141.241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06319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1.329.252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254330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384.470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3.614.470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3.614.469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589248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229.161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089541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229.161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943726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41.039.015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39.545.682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674623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833326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39.520.884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339547"/>
                  </a:ext>
                </a:extLst>
              </a:tr>
              <a:tr h="26118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057660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68.590.437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761.698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63.487.073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368394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68.590.437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761.698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63.487.073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571039"/>
                  </a:ext>
                </a:extLst>
              </a:tr>
              <a:tr h="2036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798116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5.826.720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660933"/>
                  </a:ext>
                </a:extLst>
              </a:tr>
              <a:tr h="17193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538.871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415541"/>
                  </a:ext>
                </a:extLst>
              </a:tr>
              <a:tr h="26118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163.642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231409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8.927.320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267115"/>
                  </a:ext>
                </a:extLst>
              </a:tr>
              <a:tr h="1305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10.158.509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717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3" y="1134528"/>
            <a:ext cx="809997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719099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731301"/>
              </p:ext>
            </p:extLst>
          </p:nvPr>
        </p:nvGraphicFramePr>
        <p:xfrm>
          <a:off x="500037" y="2006042"/>
          <a:ext cx="8067480" cy="4151098"/>
        </p:xfrm>
        <a:graphic>
          <a:graphicData uri="http://schemas.openxmlformats.org/drawingml/2006/table">
            <a:tbl>
              <a:tblPr/>
              <a:tblGrid>
                <a:gridCol w="733963">
                  <a:extLst>
                    <a:ext uri="{9D8B030D-6E8A-4147-A177-3AD203B41FA5}">
                      <a16:colId xmlns:a16="http://schemas.microsoft.com/office/drawing/2014/main" val="2992749316"/>
                    </a:ext>
                  </a:extLst>
                </a:gridCol>
                <a:gridCol w="281353">
                  <a:extLst>
                    <a:ext uri="{9D8B030D-6E8A-4147-A177-3AD203B41FA5}">
                      <a16:colId xmlns:a16="http://schemas.microsoft.com/office/drawing/2014/main" val="1258347973"/>
                    </a:ext>
                  </a:extLst>
                </a:gridCol>
                <a:gridCol w="284411">
                  <a:extLst>
                    <a:ext uri="{9D8B030D-6E8A-4147-A177-3AD203B41FA5}">
                      <a16:colId xmlns:a16="http://schemas.microsoft.com/office/drawing/2014/main" val="3713228082"/>
                    </a:ext>
                  </a:extLst>
                </a:gridCol>
                <a:gridCol w="2045923">
                  <a:extLst>
                    <a:ext uri="{9D8B030D-6E8A-4147-A177-3AD203B41FA5}">
                      <a16:colId xmlns:a16="http://schemas.microsoft.com/office/drawing/2014/main" val="920238675"/>
                    </a:ext>
                  </a:extLst>
                </a:gridCol>
                <a:gridCol w="831825">
                  <a:extLst>
                    <a:ext uri="{9D8B030D-6E8A-4147-A177-3AD203B41FA5}">
                      <a16:colId xmlns:a16="http://schemas.microsoft.com/office/drawing/2014/main" val="2162792232"/>
                    </a:ext>
                  </a:extLst>
                </a:gridCol>
                <a:gridCol w="831825">
                  <a:extLst>
                    <a:ext uri="{9D8B030D-6E8A-4147-A177-3AD203B41FA5}">
                      <a16:colId xmlns:a16="http://schemas.microsoft.com/office/drawing/2014/main" val="2283799065"/>
                    </a:ext>
                  </a:extLst>
                </a:gridCol>
                <a:gridCol w="831825">
                  <a:extLst>
                    <a:ext uri="{9D8B030D-6E8A-4147-A177-3AD203B41FA5}">
                      <a16:colId xmlns:a16="http://schemas.microsoft.com/office/drawing/2014/main" val="3451713225"/>
                    </a:ext>
                  </a:extLst>
                </a:gridCol>
                <a:gridCol w="746196">
                  <a:extLst>
                    <a:ext uri="{9D8B030D-6E8A-4147-A177-3AD203B41FA5}">
                      <a16:colId xmlns:a16="http://schemas.microsoft.com/office/drawing/2014/main" val="1643839458"/>
                    </a:ext>
                  </a:extLst>
                </a:gridCol>
                <a:gridCol w="746196">
                  <a:extLst>
                    <a:ext uri="{9D8B030D-6E8A-4147-A177-3AD203B41FA5}">
                      <a16:colId xmlns:a16="http://schemas.microsoft.com/office/drawing/2014/main" val="552475703"/>
                    </a:ext>
                  </a:extLst>
                </a:gridCol>
                <a:gridCol w="733963">
                  <a:extLst>
                    <a:ext uri="{9D8B030D-6E8A-4147-A177-3AD203B41FA5}">
                      <a16:colId xmlns:a16="http://schemas.microsoft.com/office/drawing/2014/main" val="3880333585"/>
                    </a:ext>
                  </a:extLst>
                </a:gridCol>
              </a:tblGrid>
              <a:tr h="1533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297020"/>
                  </a:ext>
                </a:extLst>
              </a:tr>
              <a:tr h="3067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29221"/>
                  </a:ext>
                </a:extLst>
              </a:tr>
              <a:tr h="30677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23.923.255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22.295.045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458744"/>
                  </a:ext>
                </a:extLst>
              </a:tr>
              <a:tr h="23008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14.181.756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585688"/>
                  </a:ext>
                </a:extLst>
              </a:tr>
              <a:tr h="2971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761816"/>
                  </a:ext>
                </a:extLst>
              </a:tr>
              <a:tr h="21091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23260"/>
                  </a:ext>
                </a:extLst>
              </a:tr>
              <a:tr h="19173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072658"/>
                  </a:ext>
                </a:extLst>
              </a:tr>
              <a:tr h="30677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069462"/>
                  </a:ext>
                </a:extLst>
              </a:tr>
              <a:tr h="30677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921181"/>
                  </a:ext>
                </a:extLst>
              </a:tr>
              <a:tr h="1725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998496"/>
                  </a:ext>
                </a:extLst>
              </a:tr>
              <a:tr h="18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9039"/>
                  </a:ext>
                </a:extLst>
              </a:tr>
              <a:tr h="21091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59020"/>
                  </a:ext>
                </a:extLst>
              </a:tr>
              <a:tr h="2013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445323"/>
                  </a:ext>
                </a:extLst>
              </a:tr>
              <a:tr h="16297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59.261.736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20091"/>
                  </a:ext>
                </a:extLst>
              </a:tr>
              <a:tr h="2013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3853"/>
                  </a:ext>
                </a:extLst>
              </a:tr>
              <a:tr h="2013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59.261.736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802162"/>
                  </a:ext>
                </a:extLst>
              </a:tr>
              <a:tr h="1533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329649"/>
                  </a:ext>
                </a:extLst>
              </a:tr>
              <a:tr h="1725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629577"/>
                  </a:ext>
                </a:extLst>
              </a:tr>
              <a:tr h="182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742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06268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666619"/>
              </p:ext>
            </p:extLst>
          </p:nvPr>
        </p:nvGraphicFramePr>
        <p:xfrm>
          <a:off x="539552" y="1878916"/>
          <a:ext cx="7776864" cy="4470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9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9008" y="122125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2699234"/>
              </p:ext>
            </p:extLst>
          </p:nvPr>
        </p:nvGraphicFramePr>
        <p:xfrm>
          <a:off x="558114" y="2132856"/>
          <a:ext cx="7704856" cy="403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1" y="1124928"/>
            <a:ext cx="79208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0" y="1740402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875857"/>
              </p:ext>
            </p:extLst>
          </p:nvPr>
        </p:nvGraphicFramePr>
        <p:xfrm>
          <a:off x="539549" y="2126248"/>
          <a:ext cx="7920879" cy="2929743"/>
        </p:xfrm>
        <a:graphic>
          <a:graphicData uri="http://schemas.openxmlformats.org/drawingml/2006/table">
            <a:tbl>
              <a:tblPr/>
              <a:tblGrid>
                <a:gridCol w="786380">
                  <a:extLst>
                    <a:ext uri="{9D8B030D-6E8A-4147-A177-3AD203B41FA5}">
                      <a16:colId xmlns:a16="http://schemas.microsoft.com/office/drawing/2014/main" val="3410435145"/>
                    </a:ext>
                  </a:extLst>
                </a:gridCol>
                <a:gridCol w="2435243">
                  <a:extLst>
                    <a:ext uri="{9D8B030D-6E8A-4147-A177-3AD203B41FA5}">
                      <a16:colId xmlns:a16="http://schemas.microsoft.com/office/drawing/2014/main" val="4078961967"/>
                    </a:ext>
                  </a:extLst>
                </a:gridCol>
                <a:gridCol w="799064">
                  <a:extLst>
                    <a:ext uri="{9D8B030D-6E8A-4147-A177-3AD203B41FA5}">
                      <a16:colId xmlns:a16="http://schemas.microsoft.com/office/drawing/2014/main" val="1115190703"/>
                    </a:ext>
                  </a:extLst>
                </a:gridCol>
                <a:gridCol w="799064">
                  <a:extLst>
                    <a:ext uri="{9D8B030D-6E8A-4147-A177-3AD203B41FA5}">
                      <a16:colId xmlns:a16="http://schemas.microsoft.com/office/drawing/2014/main" val="1839198077"/>
                    </a:ext>
                  </a:extLst>
                </a:gridCol>
                <a:gridCol w="789551">
                  <a:extLst>
                    <a:ext uri="{9D8B030D-6E8A-4147-A177-3AD203B41FA5}">
                      <a16:colId xmlns:a16="http://schemas.microsoft.com/office/drawing/2014/main" val="2516564372"/>
                    </a:ext>
                  </a:extLst>
                </a:gridCol>
                <a:gridCol w="789551">
                  <a:extLst>
                    <a:ext uri="{9D8B030D-6E8A-4147-A177-3AD203B41FA5}">
                      <a16:colId xmlns:a16="http://schemas.microsoft.com/office/drawing/2014/main" val="3342572643"/>
                    </a:ext>
                  </a:extLst>
                </a:gridCol>
                <a:gridCol w="761013">
                  <a:extLst>
                    <a:ext uri="{9D8B030D-6E8A-4147-A177-3AD203B41FA5}">
                      <a16:colId xmlns:a16="http://schemas.microsoft.com/office/drawing/2014/main" val="3402172273"/>
                    </a:ext>
                  </a:extLst>
                </a:gridCol>
                <a:gridCol w="761013">
                  <a:extLst>
                    <a:ext uri="{9D8B030D-6E8A-4147-A177-3AD203B41FA5}">
                      <a16:colId xmlns:a16="http://schemas.microsoft.com/office/drawing/2014/main" val="1224910514"/>
                    </a:ext>
                  </a:extLst>
                </a:gridCol>
              </a:tblGrid>
              <a:tr h="17732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798425"/>
                  </a:ext>
                </a:extLst>
              </a:tr>
              <a:tr h="54304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901043"/>
                  </a:ext>
                </a:extLst>
              </a:tr>
              <a:tr h="23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10.523.593.156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20.912.156.321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10.388.563.165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23.199.143.402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821227"/>
                  </a:ext>
                </a:extLst>
              </a:tr>
              <a:tr h="177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205.233.241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208.782.797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3.549.556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188.706.657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246360"/>
                  </a:ext>
                </a:extLst>
              </a:tr>
              <a:tr h="177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116.356.342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133.498.133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17.141.791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109.451.709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193471"/>
                  </a:ext>
                </a:extLst>
              </a:tr>
              <a:tr h="177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6.828.403.161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6.873.444.872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45.041.711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6.503.621.335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970822"/>
                  </a:ext>
                </a:extLst>
              </a:tr>
              <a:tr h="177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1.488.707.369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13.464.268.424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11.975.561.055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16.270.566.179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59454"/>
                  </a:ext>
                </a:extLst>
              </a:tr>
              <a:tr h="188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5.618.181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5.464.135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5.477.181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957481"/>
                  </a:ext>
                </a:extLst>
              </a:tr>
              <a:tr h="188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226798"/>
                  </a:ext>
                </a:extLst>
              </a:tr>
              <a:tr h="177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5.372.481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2.489.580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249040"/>
                  </a:ext>
                </a:extLst>
              </a:tr>
              <a:tr h="177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1.765.746.908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78.591.269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-1.687.155.639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987591"/>
                  </a:ext>
                </a:extLst>
              </a:tr>
              <a:tr h="177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104.345.352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104.326.352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85.152.922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057682"/>
                  </a:ext>
                </a:extLst>
              </a:tr>
              <a:tr h="177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28.775.351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27.569.038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29.207.472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584039"/>
                  </a:ext>
                </a:extLst>
              </a:tr>
              <a:tr h="177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096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95615" y="1136800"/>
            <a:ext cx="78329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5614" y="1765377"/>
            <a:ext cx="7832949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645065"/>
              </p:ext>
            </p:extLst>
          </p:nvPr>
        </p:nvGraphicFramePr>
        <p:xfrm>
          <a:off x="595614" y="2141261"/>
          <a:ext cx="7832949" cy="3238500"/>
        </p:xfrm>
        <a:graphic>
          <a:graphicData uri="http://schemas.openxmlformats.org/drawingml/2006/table">
            <a:tbl>
              <a:tblPr/>
              <a:tblGrid>
                <a:gridCol w="295716">
                  <a:extLst>
                    <a:ext uri="{9D8B030D-6E8A-4147-A177-3AD203B41FA5}">
                      <a16:colId xmlns:a16="http://schemas.microsoft.com/office/drawing/2014/main" val="3236956299"/>
                    </a:ext>
                  </a:extLst>
                </a:gridCol>
                <a:gridCol w="380206">
                  <a:extLst>
                    <a:ext uri="{9D8B030D-6E8A-4147-A177-3AD203B41FA5}">
                      <a16:colId xmlns:a16="http://schemas.microsoft.com/office/drawing/2014/main" val="1630970460"/>
                    </a:ext>
                  </a:extLst>
                </a:gridCol>
                <a:gridCol w="2143940">
                  <a:extLst>
                    <a:ext uri="{9D8B030D-6E8A-4147-A177-3AD203B41FA5}">
                      <a16:colId xmlns:a16="http://schemas.microsoft.com/office/drawing/2014/main" val="458066312"/>
                    </a:ext>
                  </a:extLst>
                </a:gridCol>
                <a:gridCol w="873066">
                  <a:extLst>
                    <a:ext uri="{9D8B030D-6E8A-4147-A177-3AD203B41FA5}">
                      <a16:colId xmlns:a16="http://schemas.microsoft.com/office/drawing/2014/main" val="1410630535"/>
                    </a:ext>
                  </a:extLst>
                </a:gridCol>
                <a:gridCol w="887147">
                  <a:extLst>
                    <a:ext uri="{9D8B030D-6E8A-4147-A177-3AD203B41FA5}">
                      <a16:colId xmlns:a16="http://schemas.microsoft.com/office/drawing/2014/main" val="400033386"/>
                    </a:ext>
                  </a:extLst>
                </a:gridCol>
                <a:gridCol w="873066">
                  <a:extLst>
                    <a:ext uri="{9D8B030D-6E8A-4147-A177-3AD203B41FA5}">
                      <a16:colId xmlns:a16="http://schemas.microsoft.com/office/drawing/2014/main" val="1530711074"/>
                    </a:ext>
                  </a:extLst>
                </a:gridCol>
                <a:gridCol w="887147">
                  <a:extLst>
                    <a:ext uri="{9D8B030D-6E8A-4147-A177-3AD203B41FA5}">
                      <a16:colId xmlns:a16="http://schemas.microsoft.com/office/drawing/2014/main" val="3986645427"/>
                    </a:ext>
                  </a:extLst>
                </a:gridCol>
                <a:gridCol w="718167">
                  <a:extLst>
                    <a:ext uri="{9D8B030D-6E8A-4147-A177-3AD203B41FA5}">
                      <a16:colId xmlns:a16="http://schemas.microsoft.com/office/drawing/2014/main" val="525914534"/>
                    </a:ext>
                  </a:extLst>
                </a:gridCol>
                <a:gridCol w="774494">
                  <a:extLst>
                    <a:ext uri="{9D8B030D-6E8A-4147-A177-3AD203B41FA5}">
                      <a16:colId xmlns:a16="http://schemas.microsoft.com/office/drawing/2014/main" val="193795732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9271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32.748.506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121.273.134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88.524.628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103.208.261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394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12.615.271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13.713.691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12.458.304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7425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20.133.235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107.559.443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87.426.208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90.749.957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3695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73.166.061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65.723.982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8953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6.353.784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6.752.573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5.789.342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86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44.131.140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24.458.638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3738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1.870.019.383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196.030.842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-1.673.988.541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156.582.009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5673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15.371.736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13.545.415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830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16.937.556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18.336.115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16.124.735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0898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6.006.783.878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6.036.939.936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30.156.058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5.843.391.625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4903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120.921.553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138.826.384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17.904.831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119.038.531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6313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1.370.921.519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1.431.041.341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60.119.822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1.302.812.328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58896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1.348.275.581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1.408.395.403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60.119.822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1.285.133.645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355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17.678.683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3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990.611.197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1.003.106.003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12.494.806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915.444.306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030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562" y="1111276"/>
            <a:ext cx="79908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3314" y="1701262"/>
            <a:ext cx="7969124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644086"/>
              </p:ext>
            </p:extLst>
          </p:nvPr>
        </p:nvGraphicFramePr>
        <p:xfrm>
          <a:off x="541562" y="2012905"/>
          <a:ext cx="7990876" cy="4267272"/>
        </p:xfrm>
        <a:graphic>
          <a:graphicData uri="http://schemas.openxmlformats.org/drawingml/2006/table">
            <a:tbl>
              <a:tblPr/>
              <a:tblGrid>
                <a:gridCol w="718012">
                  <a:extLst>
                    <a:ext uri="{9D8B030D-6E8A-4147-A177-3AD203B41FA5}">
                      <a16:colId xmlns:a16="http://schemas.microsoft.com/office/drawing/2014/main" val="368423390"/>
                    </a:ext>
                  </a:extLst>
                </a:gridCol>
                <a:gridCol w="269255">
                  <a:extLst>
                    <a:ext uri="{9D8B030D-6E8A-4147-A177-3AD203B41FA5}">
                      <a16:colId xmlns:a16="http://schemas.microsoft.com/office/drawing/2014/main" val="3121373735"/>
                    </a:ext>
                  </a:extLst>
                </a:gridCol>
                <a:gridCol w="278230">
                  <a:extLst>
                    <a:ext uri="{9D8B030D-6E8A-4147-A177-3AD203B41FA5}">
                      <a16:colId xmlns:a16="http://schemas.microsoft.com/office/drawing/2014/main" val="4291766730"/>
                    </a:ext>
                  </a:extLst>
                </a:gridCol>
                <a:gridCol w="2417307">
                  <a:extLst>
                    <a:ext uri="{9D8B030D-6E8A-4147-A177-3AD203B41FA5}">
                      <a16:colId xmlns:a16="http://schemas.microsoft.com/office/drawing/2014/main" val="2354670671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2354236083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757266259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1040686798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1549291243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3161205236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439495102"/>
                    </a:ext>
                  </a:extLst>
                </a:gridCol>
              </a:tblGrid>
              <a:tr h="1373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327901"/>
                  </a:ext>
                </a:extLst>
              </a:tr>
              <a:tr h="4205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874734"/>
                  </a:ext>
                </a:extLst>
              </a:tr>
              <a:tr h="145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12.615.271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13.713.691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1.098.420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12.458.304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736883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6.232.218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6.211.575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5.630.680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760184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1.621.442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1.672.754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1.285.509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690148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936915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026916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385124"/>
                  </a:ext>
                </a:extLst>
              </a:tr>
              <a:tr h="12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333245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4.356.405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4.187.048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939354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1.039.460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984629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400942"/>
                  </a:ext>
                </a:extLst>
              </a:tr>
              <a:tr h="2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782.703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65022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586389"/>
                  </a:ext>
                </a:extLst>
              </a:tr>
              <a:tr h="274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647766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550118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571947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17120,1%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56410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185333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211255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371.037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418.577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302.857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445779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53.181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117788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54.651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719052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212.280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173249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844032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02891"/>
                  </a:ext>
                </a:extLst>
              </a:tr>
              <a:tr h="13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79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7" y="1115133"/>
            <a:ext cx="804197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6" y="175894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456581"/>
              </p:ext>
            </p:extLst>
          </p:nvPr>
        </p:nvGraphicFramePr>
        <p:xfrm>
          <a:off x="512666" y="2111859"/>
          <a:ext cx="8041970" cy="4149084"/>
        </p:xfrm>
        <a:graphic>
          <a:graphicData uri="http://schemas.openxmlformats.org/drawingml/2006/table">
            <a:tbl>
              <a:tblPr/>
              <a:tblGrid>
                <a:gridCol w="601053">
                  <a:extLst>
                    <a:ext uri="{9D8B030D-6E8A-4147-A177-3AD203B41FA5}">
                      <a16:colId xmlns:a16="http://schemas.microsoft.com/office/drawing/2014/main" val="2242444671"/>
                    </a:ext>
                  </a:extLst>
                </a:gridCol>
                <a:gridCol w="260071">
                  <a:extLst>
                    <a:ext uri="{9D8B030D-6E8A-4147-A177-3AD203B41FA5}">
                      <a16:colId xmlns:a16="http://schemas.microsoft.com/office/drawing/2014/main" val="4011994157"/>
                    </a:ext>
                  </a:extLst>
                </a:gridCol>
                <a:gridCol w="268740">
                  <a:extLst>
                    <a:ext uri="{9D8B030D-6E8A-4147-A177-3AD203B41FA5}">
                      <a16:colId xmlns:a16="http://schemas.microsoft.com/office/drawing/2014/main" val="2748991673"/>
                    </a:ext>
                  </a:extLst>
                </a:gridCol>
                <a:gridCol w="2577592">
                  <a:extLst>
                    <a:ext uri="{9D8B030D-6E8A-4147-A177-3AD203B41FA5}">
                      <a16:colId xmlns:a16="http://schemas.microsoft.com/office/drawing/2014/main" val="1926210114"/>
                    </a:ext>
                  </a:extLst>
                </a:gridCol>
                <a:gridCol w="739757">
                  <a:extLst>
                    <a:ext uri="{9D8B030D-6E8A-4147-A177-3AD203B41FA5}">
                      <a16:colId xmlns:a16="http://schemas.microsoft.com/office/drawing/2014/main" val="3072514605"/>
                    </a:ext>
                  </a:extLst>
                </a:gridCol>
                <a:gridCol w="739757">
                  <a:extLst>
                    <a:ext uri="{9D8B030D-6E8A-4147-A177-3AD203B41FA5}">
                      <a16:colId xmlns:a16="http://schemas.microsoft.com/office/drawing/2014/main" val="1146902342"/>
                    </a:ext>
                  </a:extLst>
                </a:gridCol>
                <a:gridCol w="739757">
                  <a:extLst>
                    <a:ext uri="{9D8B030D-6E8A-4147-A177-3AD203B41FA5}">
                      <a16:colId xmlns:a16="http://schemas.microsoft.com/office/drawing/2014/main" val="2253306158"/>
                    </a:ext>
                  </a:extLst>
                </a:gridCol>
                <a:gridCol w="728199">
                  <a:extLst>
                    <a:ext uri="{9D8B030D-6E8A-4147-A177-3AD203B41FA5}">
                      <a16:colId xmlns:a16="http://schemas.microsoft.com/office/drawing/2014/main" val="561048948"/>
                    </a:ext>
                  </a:extLst>
                </a:gridCol>
                <a:gridCol w="693522">
                  <a:extLst>
                    <a:ext uri="{9D8B030D-6E8A-4147-A177-3AD203B41FA5}">
                      <a16:colId xmlns:a16="http://schemas.microsoft.com/office/drawing/2014/main" val="592962916"/>
                    </a:ext>
                  </a:extLst>
                </a:gridCol>
                <a:gridCol w="693522">
                  <a:extLst>
                    <a:ext uri="{9D8B030D-6E8A-4147-A177-3AD203B41FA5}">
                      <a16:colId xmlns:a16="http://schemas.microsoft.com/office/drawing/2014/main" val="3603397482"/>
                    </a:ext>
                  </a:extLst>
                </a:gridCol>
              </a:tblGrid>
              <a:tr h="1483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471080"/>
                  </a:ext>
                </a:extLst>
              </a:tr>
              <a:tr h="4544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066247"/>
                  </a:ext>
                </a:extLst>
              </a:tr>
              <a:tr h="157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20.133.235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107.559.443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87.426.208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90.749.957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458239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197.020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459352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-21.707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061960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19.752.963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105.323.014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85.570.051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88.635.527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90216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4.073.230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103306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3.873.466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81349"/>
                  </a:ext>
                </a:extLst>
              </a:tr>
              <a:tr h="2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254141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15.104.098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100.674.149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85.570.051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84.562.297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980248"/>
                  </a:ext>
                </a:extLst>
              </a:tr>
              <a:tr h="284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211"/>
                  </a:ext>
                </a:extLst>
              </a:tr>
              <a:tr h="284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1.196.355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335079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13.508.949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99.079.000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85.570.051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83.365.942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220329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826040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005896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08481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865914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633388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166973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953925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388821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289158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047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404" y="1125263"/>
            <a:ext cx="80324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404" y="1757389"/>
            <a:ext cx="8032488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728864"/>
              </p:ext>
            </p:extLst>
          </p:nvPr>
        </p:nvGraphicFramePr>
        <p:xfrm>
          <a:off x="546404" y="2083268"/>
          <a:ext cx="8032488" cy="3829989"/>
        </p:xfrm>
        <a:graphic>
          <a:graphicData uri="http://schemas.openxmlformats.org/drawingml/2006/table">
            <a:tbl>
              <a:tblPr/>
              <a:tblGrid>
                <a:gridCol w="742603">
                  <a:extLst>
                    <a:ext uri="{9D8B030D-6E8A-4147-A177-3AD203B41FA5}">
                      <a16:colId xmlns:a16="http://schemas.microsoft.com/office/drawing/2014/main" val="2338666312"/>
                    </a:ext>
                  </a:extLst>
                </a:gridCol>
                <a:gridCol w="278476">
                  <a:extLst>
                    <a:ext uri="{9D8B030D-6E8A-4147-A177-3AD203B41FA5}">
                      <a16:colId xmlns:a16="http://schemas.microsoft.com/office/drawing/2014/main" val="3472555916"/>
                    </a:ext>
                  </a:extLst>
                </a:gridCol>
                <a:gridCol w="287759">
                  <a:extLst>
                    <a:ext uri="{9D8B030D-6E8A-4147-A177-3AD203B41FA5}">
                      <a16:colId xmlns:a16="http://schemas.microsoft.com/office/drawing/2014/main" val="3911089993"/>
                    </a:ext>
                  </a:extLst>
                </a:gridCol>
                <a:gridCol w="2144265">
                  <a:extLst>
                    <a:ext uri="{9D8B030D-6E8A-4147-A177-3AD203B41FA5}">
                      <a16:colId xmlns:a16="http://schemas.microsoft.com/office/drawing/2014/main" val="2486797679"/>
                    </a:ext>
                  </a:extLst>
                </a:gridCol>
                <a:gridCol w="779733">
                  <a:extLst>
                    <a:ext uri="{9D8B030D-6E8A-4147-A177-3AD203B41FA5}">
                      <a16:colId xmlns:a16="http://schemas.microsoft.com/office/drawing/2014/main" val="3297893361"/>
                    </a:ext>
                  </a:extLst>
                </a:gridCol>
                <a:gridCol w="779733">
                  <a:extLst>
                    <a:ext uri="{9D8B030D-6E8A-4147-A177-3AD203B41FA5}">
                      <a16:colId xmlns:a16="http://schemas.microsoft.com/office/drawing/2014/main" val="1111571939"/>
                    </a:ext>
                  </a:extLst>
                </a:gridCol>
                <a:gridCol w="779733">
                  <a:extLst>
                    <a:ext uri="{9D8B030D-6E8A-4147-A177-3AD203B41FA5}">
                      <a16:colId xmlns:a16="http://schemas.microsoft.com/office/drawing/2014/main" val="3896019672"/>
                    </a:ext>
                  </a:extLst>
                </a:gridCol>
                <a:gridCol w="754980">
                  <a:extLst>
                    <a:ext uri="{9D8B030D-6E8A-4147-A177-3AD203B41FA5}">
                      <a16:colId xmlns:a16="http://schemas.microsoft.com/office/drawing/2014/main" val="2497991271"/>
                    </a:ext>
                  </a:extLst>
                </a:gridCol>
                <a:gridCol w="742603">
                  <a:extLst>
                    <a:ext uri="{9D8B030D-6E8A-4147-A177-3AD203B41FA5}">
                      <a16:colId xmlns:a16="http://schemas.microsoft.com/office/drawing/2014/main" val="2190062527"/>
                    </a:ext>
                  </a:extLst>
                </a:gridCol>
                <a:gridCol w="742603">
                  <a:extLst>
                    <a:ext uri="{9D8B030D-6E8A-4147-A177-3AD203B41FA5}">
                      <a16:colId xmlns:a16="http://schemas.microsoft.com/office/drawing/2014/main" val="243267165"/>
                    </a:ext>
                  </a:extLst>
                </a:gridCol>
              </a:tblGrid>
              <a:tr h="1541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901783"/>
                  </a:ext>
                </a:extLst>
              </a:tr>
              <a:tr h="4720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235462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73.166.061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65.723.982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638639"/>
                  </a:ext>
                </a:extLst>
              </a:tr>
              <a:tr h="154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59.808.416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2.748.628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53.816.702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871382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10.642.713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9.057.493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265787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977125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611668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05842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772486"/>
                  </a:ext>
                </a:extLst>
              </a:tr>
              <a:tr h="287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022397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185576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373990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100660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472068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566772"/>
                  </a:ext>
                </a:extLst>
              </a:tr>
              <a:tr h="287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393999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263733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954253"/>
                  </a:ext>
                </a:extLst>
              </a:tr>
              <a:tr h="163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133516"/>
                  </a:ext>
                </a:extLst>
              </a:tr>
              <a:tr h="183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957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</TotalTime>
  <Words>7141</Words>
  <Application>Microsoft Office PowerPoint</Application>
  <PresentationFormat>Presentación en pantalla (4:3)</PresentationFormat>
  <Paragraphs>4274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Arial Black</vt:lpstr>
      <vt:lpstr>Calibri</vt:lpstr>
      <vt:lpstr>1_Tema de Office</vt:lpstr>
      <vt:lpstr>EJECUCIÓN ACUMULADA DE GASTOS PRESUPUESTARIOS AL MES DE NOVIEMBRE DE 2021 PARTIDA 15: MINISTERIO DEL TRABAJO Y PREVISIÓN SOCIAL</vt:lpstr>
      <vt:lpstr>Presentación de PowerPoint</vt:lpstr>
      <vt:lpstr>Presentación de PowerPoint</vt:lpstr>
      <vt:lpstr>Presentación de PowerPoint</vt:lpstr>
      <vt:lpstr>EJECUCIÓN ACUMULADA DE GASTOS A NOVIEMBRE DE 2021  PARTIDA 15 MINISTERIO DE TRABAJO Y PREVISIÓN SOCIAL</vt:lpstr>
      <vt:lpstr>EJECUCIÓN ACUMULADA DE GASTOS A NOVIEMBRE DE 2021  PARTIDA 15 RESUMEN POR CAPÍTULOS</vt:lpstr>
      <vt:lpstr>EJECUCIÓN ACUMULADA DE GASTOS A NOVIEMBRE DE 2021  PARTIDA 15. CAPÍTULO 01. PROGRAMA 01: SUBSECRETARÍA DEL TRABAJO</vt:lpstr>
      <vt:lpstr>EJECUCIÓN ACUMULADA DE GASTOS A NOVIEMBRE DE 2021  PARTIDA 15. CAPÍTULO 01. PROGRAMA 03: PROEMPLEO</vt:lpstr>
      <vt:lpstr>EJECUCIÓN ACUMULADA DE GASTOS A NOVIEMBRE DE 2021  PARTIDA 15. CAPÍTULO 02. PROGRAMA 01: DIRECCIÓN DEL TRABAJO</vt:lpstr>
      <vt:lpstr>EJECUCIÓN ACUMULADA DE GASTOS A NOVIEMBRE DE 2021  PARTIDA 15. CAPÍTULO 03. PROGRAMA 01: SUBSECRETARÍA DE PREVISIÓN SOCIAL</vt:lpstr>
      <vt:lpstr>EJECUCIÓN ACUMULADA DE GASTOS A NOVIEMBRE DE 2021  PARTIDA 15. CAPÍTULO 04. PROGRAMA 01: DIRECCIÓN DE CRÉDITO PRENDARIO</vt:lpstr>
      <vt:lpstr>EJECUCIÓN ACUMULADA DE GASTOS A NOVIEMBRE DE 2021  PARTIDA 15. CAPÍTULO 05. PROGRAMA 01: SERVICIO NACIONAL DE CAPACITACIÓN Y EMPLEO</vt:lpstr>
      <vt:lpstr>EJECUCIÓN ACUMULADA DE GASTOS A NOVIEMBRE DE 2021  PARTIDA 15. CAPÍTULO 05. PROGRAMA 01: SERVICIO NACIONAL DE CAPACITACIÓN Y EMPLEO</vt:lpstr>
      <vt:lpstr>EJECUCIÓN ACUMULADA DE GASTOS A NOVIEMBRE DE 2021  PARTIDA 15. CAPÍTULO 05. PROGRAMA 01: SERVICIO NACIONAL DE CAPACITACIÓN Y EMPLEO  FET – Covid - 19</vt:lpstr>
      <vt:lpstr>EJECUCIÓN ACUMULADA DE GASTOS A NOVIEMBRE DE 2021  PARTIDA 15. CAPÍTULO 06. PROGRAMA 01: SUPERINTENDENCIA DE SEGURIDAD SOCIAL</vt:lpstr>
      <vt:lpstr>EJECUCIÓN ACUMULADA DE GASTOS A NOVIEMBRE DE 2021  PARTIDA 15. CAPÍTULO 07. PROGRAMA 01: SUPERINTENDENCIA DE PENSIONES</vt:lpstr>
      <vt:lpstr>EJECUCIÓN ACUMULADA DE GASTOS A NOVIEMBRE DE 2021  PARTIDA 15. CAPÍTULO 09. PROGRAMA 01: INSTITUTO DE PREVISIÓN SOCIAL</vt:lpstr>
      <vt:lpstr>EJECUCIÓN ACUMULADA DE GASTOS A NOVIEMBRE DE 2021  PARTIDA 15. CAPÍTULO 09. PROGRAMA 01: INSTITUTO DE PREVISIÓN SOCIAL</vt:lpstr>
      <vt:lpstr>EJECUCIÓN ACUMULADA DE GASTOS A NOVIEMBRE DE 2021  PARTIDA 15. CAPÍTULO 09. PROGRAMA 01: INSTITUTO DE PREVISIÓN SOCIAL FET – Covid - 19</vt:lpstr>
      <vt:lpstr>EJECUCIÓN ACUMULADA DE GASTOS A NOVIEMBRE DE 2021  PARTIDA 15. CAPÍTULO 10. PROGRAMA 01: INSTITUTO  DE SEGURIDAD LABORAL  </vt:lpstr>
      <vt:lpstr>EJECUCIÓN ACUMULADA DE GASTOS A NOVIEMBRE DE 2021  PARTIDA 15. CAPÍTULO 13. PROGRAMA 01: CAJA DE PREVISIÓN DE LA DEFENSA NACIONAL</vt:lpstr>
      <vt:lpstr>EJECUCIÓN ACUMULADA DE GASTOS A NOVIEMBRE DE 2021  PARTIDA 15. CAPÍTULO 13. PROGRAMA 01: CAJA DE PREVISIÓN DE LA DEFENSA NACIONAL</vt:lpstr>
      <vt:lpstr>EJECUCIÓN ACUMULADA DE GASTOS A NOVIEMBRE DE 2021  PARTIDA 15. CAPÍTULO 13. PROGRAMA 02: FONDO DE MEDICINA CURATIVA</vt:lpstr>
      <vt:lpstr>EJECUCIÓN ACUMULADA DE GASTOS A NOVIEMBRE DE 2021  PARTIDA 15. CAPÍTULO 14. PROGRAMA 01: DIRECCIÓN DE PREVISIÓN DE CARABINEROS DE CHILE</vt:lpstr>
      <vt:lpstr>EJECUCIÓN ACUMULADA DE GASTOS A NOVIEMBRE DE 2021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97</cp:revision>
  <dcterms:created xsi:type="dcterms:W3CDTF">2020-01-06T19:24:32Z</dcterms:created>
  <dcterms:modified xsi:type="dcterms:W3CDTF">2022-01-06T14:07:49Z</dcterms:modified>
</cp:coreProperties>
</file>