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38" r:id="rId15"/>
    <p:sldId id="320" r:id="rId16"/>
    <p:sldId id="321" r:id="rId17"/>
    <p:sldId id="322" r:id="rId18"/>
    <p:sldId id="323" r:id="rId19"/>
    <p:sldId id="328" r:id="rId20"/>
    <p:sldId id="334" r:id="rId21"/>
    <p:sldId id="335" r:id="rId22"/>
    <p:sldId id="329" r:id="rId23"/>
    <p:sldId id="333" r:id="rId24"/>
    <p:sldId id="332" r:id="rId25"/>
    <p:sldId id="331" r:id="rId26"/>
    <p:sldId id="330" r:id="rId27"/>
    <p:sldId id="324" r:id="rId28"/>
    <p:sldId id="336" r:id="rId29"/>
    <p:sldId id="325" r:id="rId30"/>
    <p:sldId id="337" r:id="rId31"/>
    <p:sldId id="326" r:id="rId32"/>
    <p:sldId id="319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57-4104-808B-60D3BDE4B8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857-4104-808B-60D3BDE4B8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1639724559054"/>
          <c:y val="0.69858366380184755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2019 - 2020</a:t>
            </a:r>
            <a:r>
              <a:rPr lang="es-CL" sz="1100" b="1" baseline="0"/>
              <a:t> - 2021</a:t>
            </a:r>
            <a:endParaRPr lang="es-CL" sz="11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5F-418C-B043-FBF9628563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12'!$D$34:$N$34</c:f>
              <c:numCache>
                <c:formatCode>0.0%</c:formatCode>
                <c:ptCount val="11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  <c:pt idx="5">
                  <c:v>7.2420770760977318E-2</c:v>
                </c:pt>
                <c:pt idx="6">
                  <c:v>5.6273122871008822E-2</c:v>
                </c:pt>
                <c:pt idx="7">
                  <c:v>6.4015213504050053E-2</c:v>
                </c:pt>
                <c:pt idx="8">
                  <c:v>7.5213551575268447E-2</c:v>
                </c:pt>
                <c:pt idx="9">
                  <c:v>7.7368505506371421E-2</c:v>
                </c:pt>
                <c:pt idx="10">
                  <c:v>8.2021822276783674E-2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162624"/>
        <c:axId val="477161840"/>
      </c:barChart>
      <c:catAx>
        <c:axId val="47716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7161840"/>
        <c:crosses val="autoZero"/>
        <c:auto val="1"/>
        <c:lblAlgn val="ctr"/>
        <c:lblOffset val="100"/>
        <c:noMultiLvlLbl val="0"/>
      </c:catAx>
      <c:valAx>
        <c:axId val="4771618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7162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786459976241043E-2"/>
                  <c:y val="3.067043399512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050333962667211E-2"/>
                  <c:y val="4.0893911993494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12'!$D$27:$N$27</c:f>
              <c:numCache>
                <c:formatCode>0.0%</c:formatCode>
                <c:ptCount val="11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  <c:pt idx="5">
                  <c:v>0.37949610942267253</c:v>
                </c:pt>
                <c:pt idx="6">
                  <c:v>0.43585437560218654</c:v>
                </c:pt>
                <c:pt idx="7">
                  <c:v>0.49986118534742541</c:v>
                </c:pt>
                <c:pt idx="8">
                  <c:v>0.57513577694295526</c:v>
                </c:pt>
                <c:pt idx="9">
                  <c:v>0.65224894798738786</c:v>
                </c:pt>
                <c:pt idx="10">
                  <c:v>0.7343081086037736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410696"/>
        <c:axId val="599409128"/>
      </c:lineChart>
      <c:catAx>
        <c:axId val="59941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9409128"/>
        <c:crosses val="autoZero"/>
        <c:auto val="1"/>
        <c:lblAlgn val="ctr"/>
        <c:lblOffset val="100"/>
        <c:noMultiLvlLbl val="0"/>
      </c:catAx>
      <c:valAx>
        <c:axId val="599409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9410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10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32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467" y="627994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11" y="201781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11" y="140761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88895"/>
              </p:ext>
            </p:extLst>
          </p:nvPr>
        </p:nvGraphicFramePr>
        <p:xfrm>
          <a:off x="497012" y="2296640"/>
          <a:ext cx="8189787" cy="3983303"/>
        </p:xfrm>
        <a:graphic>
          <a:graphicData uri="http://schemas.openxmlformats.org/drawingml/2006/table">
            <a:tbl>
              <a:tblPr/>
              <a:tblGrid>
                <a:gridCol w="820509"/>
                <a:gridCol w="303099"/>
                <a:gridCol w="303099"/>
                <a:gridCol w="2746259"/>
                <a:gridCol w="820509"/>
                <a:gridCol w="820509"/>
                <a:gridCol w="820509"/>
                <a:gridCol w="820509"/>
                <a:gridCol w="734785"/>
              </a:tblGrid>
              <a:tr h="166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6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28.816.839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-19.309.342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17.779.369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9.636.899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5.057.043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6176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938" y="193982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13487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99155"/>
              </p:ext>
            </p:extLst>
          </p:nvPr>
        </p:nvGraphicFramePr>
        <p:xfrm>
          <a:off x="476004" y="2201089"/>
          <a:ext cx="8210795" cy="4300570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657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6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1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173.716.958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-84.606.645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15.678.443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14.238.316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1.287.072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1.245.334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101.123.468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322.340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132.916.440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-7.420.733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100.801.128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22.238.491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22.238.491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132" y="213191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2318" y="1465383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18178"/>
              </p:ext>
            </p:extLst>
          </p:nvPr>
        </p:nvGraphicFramePr>
        <p:xfrm>
          <a:off x="562316" y="2496325"/>
          <a:ext cx="8087702" cy="3344170"/>
        </p:xfrm>
        <a:graphic>
          <a:graphicData uri="http://schemas.openxmlformats.org/drawingml/2006/table">
            <a:tbl>
              <a:tblPr/>
              <a:tblGrid>
                <a:gridCol w="810282"/>
                <a:gridCol w="299321"/>
                <a:gridCol w="299321"/>
                <a:gridCol w="2712025"/>
                <a:gridCol w="810282"/>
                <a:gridCol w="810282"/>
                <a:gridCol w="810282"/>
                <a:gridCol w="810282"/>
                <a:gridCol w="725625"/>
              </a:tblGrid>
              <a:tr h="1849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56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1.243.876.695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-473.905.007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989.018.095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102.413.043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94.859.569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5.852.855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2.950.601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9991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2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1802" y="1359288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05866"/>
              </p:ext>
            </p:extLst>
          </p:nvPr>
        </p:nvGraphicFramePr>
        <p:xfrm>
          <a:off x="481805" y="2288143"/>
          <a:ext cx="8087697" cy="3959497"/>
        </p:xfrm>
        <a:graphic>
          <a:graphicData uri="http://schemas.openxmlformats.org/drawingml/2006/table">
            <a:tbl>
              <a:tblPr/>
              <a:tblGrid>
                <a:gridCol w="810281"/>
                <a:gridCol w="299321"/>
                <a:gridCol w="299321"/>
                <a:gridCol w="2712025"/>
                <a:gridCol w="810281"/>
                <a:gridCol w="810281"/>
                <a:gridCol w="810281"/>
                <a:gridCol w="810281"/>
                <a:gridCol w="725625"/>
              </a:tblGrid>
              <a:tr h="1879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9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4.925.662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2.994.748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3.094.655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1.434.426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2.720.544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1.035.625.353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-188.796.109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802.149.786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1.033.091.900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-186.597.918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800.398.155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03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210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674" y="20879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7674" y="1497129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10339"/>
              </p:ext>
            </p:extLst>
          </p:nvPr>
        </p:nvGraphicFramePr>
        <p:xfrm>
          <a:off x="500211" y="2376931"/>
          <a:ext cx="8164800" cy="4124725"/>
        </p:xfrm>
        <a:graphic>
          <a:graphicData uri="http://schemas.openxmlformats.org/drawingml/2006/table">
            <a:tbl>
              <a:tblPr/>
              <a:tblGrid>
                <a:gridCol w="818006"/>
                <a:gridCol w="302174"/>
                <a:gridCol w="302174"/>
                <a:gridCol w="2737879"/>
                <a:gridCol w="818006"/>
                <a:gridCol w="818006"/>
                <a:gridCol w="818006"/>
                <a:gridCol w="818006"/>
                <a:gridCol w="732543"/>
              </a:tblGrid>
              <a:tr h="187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81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90.654.704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-4.954.378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74.359.665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6.949.066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458.127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60.943.515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60.788.055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6115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97457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872" y="130681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368541"/>
              </p:ext>
            </p:extLst>
          </p:nvPr>
        </p:nvGraphicFramePr>
        <p:xfrm>
          <a:off x="590872" y="2263548"/>
          <a:ext cx="8167935" cy="423810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850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3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77.115.498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-36.183.794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68.046.336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5.215.845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51.847.218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1.142.269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58.786.979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-171.834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50.704.949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008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031" y="197920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5371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949447"/>
              </p:ext>
            </p:extLst>
          </p:nvPr>
        </p:nvGraphicFramePr>
        <p:xfrm>
          <a:off x="518860" y="2323642"/>
          <a:ext cx="8167941" cy="3776472"/>
        </p:xfrm>
        <a:graphic>
          <a:graphicData uri="http://schemas.openxmlformats.org/drawingml/2006/table">
            <a:tbl>
              <a:tblPr/>
              <a:tblGrid>
                <a:gridCol w="811345"/>
                <a:gridCol w="299714"/>
                <a:gridCol w="299714"/>
                <a:gridCol w="2785212"/>
                <a:gridCol w="811345"/>
                <a:gridCol w="811345"/>
                <a:gridCol w="811345"/>
                <a:gridCol w="811345"/>
                <a:gridCol w="726576"/>
              </a:tblGrid>
              <a:tr h="1770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7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7.707.670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2.326.730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4.696.206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4.044.479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207.195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164.658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6269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4604" y="1361688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27587"/>
              </p:ext>
            </p:extLst>
          </p:nvPr>
        </p:nvGraphicFramePr>
        <p:xfrm>
          <a:off x="518864" y="2351660"/>
          <a:ext cx="8099553" cy="3741645"/>
        </p:xfrm>
        <a:graphic>
          <a:graphicData uri="http://schemas.openxmlformats.org/drawingml/2006/table">
            <a:tbl>
              <a:tblPr/>
              <a:tblGrid>
                <a:gridCol w="811469"/>
                <a:gridCol w="299759"/>
                <a:gridCol w="299759"/>
                <a:gridCol w="2716001"/>
                <a:gridCol w="811469"/>
                <a:gridCol w="811469"/>
                <a:gridCol w="811469"/>
                <a:gridCol w="811469"/>
                <a:gridCol w="726689"/>
              </a:tblGrid>
              <a:tr h="1879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9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187.955.653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-65.959.658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140.339.810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4.716.515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114.625.930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114.625.930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5663" y="27295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2420" y="1694498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27957"/>
              </p:ext>
            </p:extLst>
          </p:nvPr>
        </p:nvGraphicFramePr>
        <p:xfrm>
          <a:off x="572418" y="3018535"/>
          <a:ext cx="8093812" cy="2282671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4"/>
                <a:gridCol w="810894"/>
                <a:gridCol w="810894"/>
                <a:gridCol w="810894"/>
                <a:gridCol w="810894"/>
                <a:gridCol w="726174"/>
              </a:tblGrid>
              <a:tr h="1786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57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59492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17447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42989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19203"/>
              </p:ext>
            </p:extLst>
          </p:nvPr>
        </p:nvGraphicFramePr>
        <p:xfrm>
          <a:off x="554863" y="2616928"/>
          <a:ext cx="8057811" cy="2684283"/>
        </p:xfrm>
        <a:graphic>
          <a:graphicData uri="http://schemas.openxmlformats.org/drawingml/2006/table">
            <a:tbl>
              <a:tblPr/>
              <a:tblGrid>
                <a:gridCol w="807287"/>
                <a:gridCol w="298215"/>
                <a:gridCol w="298215"/>
                <a:gridCol w="2702002"/>
                <a:gridCol w="807287"/>
                <a:gridCol w="807287"/>
                <a:gridCol w="807287"/>
                <a:gridCol w="807287"/>
                <a:gridCol w="722944"/>
              </a:tblGrid>
              <a:tr h="2523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44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1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1.636.439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1.503.598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1.503.598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1041" y="141610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2499" y="2331124"/>
            <a:ext cx="8229600" cy="40273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747"/>
              </p:ext>
            </p:extLst>
          </p:nvPr>
        </p:nvGraphicFramePr>
        <p:xfrm>
          <a:off x="528176" y="2331125"/>
          <a:ext cx="8078247" cy="402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472" y="21049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4898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56140"/>
              </p:ext>
            </p:extLst>
          </p:nvPr>
        </p:nvGraphicFramePr>
        <p:xfrm>
          <a:off x="518862" y="2613738"/>
          <a:ext cx="8093813" cy="3068954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41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23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69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68.785.709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316.413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77.728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791.277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767.656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67.600.291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55.111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99.016.359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99.016.359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67.545.180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34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904" y="145734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44418"/>
              </p:ext>
            </p:extLst>
          </p:nvPr>
        </p:nvGraphicFramePr>
        <p:xfrm>
          <a:off x="518865" y="2707381"/>
          <a:ext cx="8093852" cy="3241899"/>
        </p:xfrm>
        <a:graphic>
          <a:graphicData uri="http://schemas.openxmlformats.org/drawingml/2006/table">
            <a:tbl>
              <a:tblPr/>
              <a:tblGrid>
                <a:gridCol w="810898"/>
                <a:gridCol w="299548"/>
                <a:gridCol w="299548"/>
                <a:gridCol w="2714089"/>
                <a:gridCol w="810898"/>
                <a:gridCol w="810898"/>
                <a:gridCol w="810898"/>
                <a:gridCol w="810898"/>
                <a:gridCol w="726177"/>
              </a:tblGrid>
              <a:tr h="2354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8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8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244.631.483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5.291.094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5.291.094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9.325.074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9.325.074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963.862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467.350.400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467.350.400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241.027.108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467.290.275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467.290.275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241.026.934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920" y="578217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616" y="21171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2920" y="1433730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56325"/>
              </p:ext>
            </p:extLst>
          </p:nvPr>
        </p:nvGraphicFramePr>
        <p:xfrm>
          <a:off x="542920" y="2525649"/>
          <a:ext cx="8104114" cy="3135599"/>
        </p:xfrm>
        <a:graphic>
          <a:graphicData uri="http://schemas.openxmlformats.org/drawingml/2006/table">
            <a:tbl>
              <a:tblPr/>
              <a:tblGrid>
                <a:gridCol w="811926"/>
                <a:gridCol w="299928"/>
                <a:gridCol w="299928"/>
                <a:gridCol w="2717530"/>
                <a:gridCol w="811926"/>
                <a:gridCol w="811926"/>
                <a:gridCol w="811926"/>
                <a:gridCol w="811926"/>
                <a:gridCol w="727098"/>
              </a:tblGrid>
              <a:tr h="1984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40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7.573.086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7.573.086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332" y="2332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9007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78447"/>
              </p:ext>
            </p:extLst>
          </p:nvPr>
        </p:nvGraphicFramePr>
        <p:xfrm>
          <a:off x="518863" y="2751793"/>
          <a:ext cx="8093813" cy="3117772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721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8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33.773.391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33.198.876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5486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789" y="25370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56" y="168205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14781"/>
              </p:ext>
            </p:extLst>
          </p:nvPr>
        </p:nvGraphicFramePr>
        <p:xfrm>
          <a:off x="545486" y="2900309"/>
          <a:ext cx="8067183" cy="2718240"/>
        </p:xfrm>
        <a:graphic>
          <a:graphicData uri="http://schemas.openxmlformats.org/drawingml/2006/table">
            <a:tbl>
              <a:tblPr/>
              <a:tblGrid>
                <a:gridCol w="808226"/>
                <a:gridCol w="298562"/>
                <a:gridCol w="298562"/>
                <a:gridCol w="2705145"/>
                <a:gridCol w="808226"/>
                <a:gridCol w="808226"/>
                <a:gridCol w="808226"/>
                <a:gridCol w="808226"/>
                <a:gridCol w="723784"/>
              </a:tblGrid>
              <a:tr h="1918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12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8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4009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554611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67612"/>
              </p:ext>
            </p:extLst>
          </p:nvPr>
        </p:nvGraphicFramePr>
        <p:xfrm>
          <a:off x="518860" y="2836492"/>
          <a:ext cx="8093815" cy="2104677"/>
        </p:xfrm>
        <a:graphic>
          <a:graphicData uri="http://schemas.openxmlformats.org/drawingml/2006/table">
            <a:tbl>
              <a:tblPr/>
              <a:tblGrid>
                <a:gridCol w="810894"/>
                <a:gridCol w="299548"/>
                <a:gridCol w="299548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839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93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94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40.038.259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40.038.259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998" y="66246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2656" y="20654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9523" y="1248879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67082"/>
              </p:ext>
            </p:extLst>
          </p:nvPr>
        </p:nvGraphicFramePr>
        <p:xfrm>
          <a:off x="502658" y="2300264"/>
          <a:ext cx="8154800" cy="4324350"/>
        </p:xfrm>
        <a:graphic>
          <a:graphicData uri="http://schemas.openxmlformats.org/drawingml/2006/table">
            <a:tbl>
              <a:tblPr/>
              <a:tblGrid>
                <a:gridCol w="824400"/>
                <a:gridCol w="304537"/>
                <a:gridCol w="304537"/>
                <a:gridCol w="2685456"/>
                <a:gridCol w="824400"/>
                <a:gridCol w="824400"/>
                <a:gridCol w="824400"/>
                <a:gridCol w="824400"/>
                <a:gridCol w="73827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901.114.901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77.393.127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704.809.633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11.678.439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10.645.783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325.969.803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325.969.803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339.431.679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339.431.679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339.431.679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24578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4317" y="1400701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39892"/>
              </p:ext>
            </p:extLst>
          </p:nvPr>
        </p:nvGraphicFramePr>
        <p:xfrm>
          <a:off x="475999" y="2911402"/>
          <a:ext cx="8146254" cy="1885750"/>
        </p:xfrm>
        <a:graphic>
          <a:graphicData uri="http://schemas.openxmlformats.org/drawingml/2006/table">
            <a:tbl>
              <a:tblPr/>
              <a:tblGrid>
                <a:gridCol w="823537"/>
                <a:gridCol w="304217"/>
                <a:gridCol w="304217"/>
                <a:gridCol w="2682640"/>
                <a:gridCol w="823537"/>
                <a:gridCol w="823537"/>
                <a:gridCol w="823537"/>
                <a:gridCol w="823537"/>
                <a:gridCol w="737495"/>
              </a:tblGrid>
              <a:tr h="2365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61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4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59063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9956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72459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06755"/>
              </p:ext>
            </p:extLst>
          </p:nvPr>
        </p:nvGraphicFramePr>
        <p:xfrm>
          <a:off x="476003" y="2229957"/>
          <a:ext cx="8210795" cy="4271696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619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0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23.731.112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-7.360.489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20.251.832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14.255.914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12.847.789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628.479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919.450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2.883.357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2" y="207847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22273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29473"/>
              </p:ext>
            </p:extLst>
          </p:nvPr>
        </p:nvGraphicFramePr>
        <p:xfrm>
          <a:off x="476004" y="2449998"/>
          <a:ext cx="8210795" cy="3080569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2243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7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10.332.084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10.332.084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7.117.893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01" y="15001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694015"/>
              </p:ext>
            </p:extLst>
          </p:nvPr>
        </p:nvGraphicFramePr>
        <p:xfrm>
          <a:off x="390221" y="2247873"/>
          <a:ext cx="8210798" cy="395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16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3157" y="201616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4047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61441"/>
              </p:ext>
            </p:extLst>
          </p:nvPr>
        </p:nvGraphicFramePr>
        <p:xfrm>
          <a:off x="476007" y="2325493"/>
          <a:ext cx="8093807" cy="4030859"/>
        </p:xfrm>
        <a:graphic>
          <a:graphicData uri="http://schemas.openxmlformats.org/drawingml/2006/table">
            <a:tbl>
              <a:tblPr/>
              <a:tblGrid>
                <a:gridCol w="810893"/>
                <a:gridCol w="299547"/>
                <a:gridCol w="299547"/>
                <a:gridCol w="2714075"/>
                <a:gridCol w="810893"/>
                <a:gridCol w="810893"/>
                <a:gridCol w="810893"/>
                <a:gridCol w="810893"/>
                <a:gridCol w="726173"/>
              </a:tblGrid>
              <a:tr h="203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0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1.778.540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1.462.449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95433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1103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007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80283"/>
              </p:ext>
            </p:extLst>
          </p:nvPr>
        </p:nvGraphicFramePr>
        <p:xfrm>
          <a:off x="518864" y="2500726"/>
          <a:ext cx="8167935" cy="3376545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101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5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11.725.047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6.952.340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2.720.794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922.959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922.959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379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046032"/>
              </p:ext>
            </p:extLst>
          </p:nvPr>
        </p:nvGraphicFramePr>
        <p:xfrm>
          <a:off x="476002" y="2298534"/>
          <a:ext cx="8210798" cy="393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157" y="135098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630932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4" y="2028759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63484"/>
              </p:ext>
            </p:extLst>
          </p:nvPr>
        </p:nvGraphicFramePr>
        <p:xfrm>
          <a:off x="638101" y="2372513"/>
          <a:ext cx="7632850" cy="3576768"/>
        </p:xfrm>
        <a:graphic>
          <a:graphicData uri="http://schemas.openxmlformats.org/drawingml/2006/table">
            <a:tbl>
              <a:tblPr/>
              <a:tblGrid>
                <a:gridCol w="889393"/>
                <a:gridCol w="2376140"/>
                <a:gridCol w="889393"/>
                <a:gridCol w="889393"/>
                <a:gridCol w="889393"/>
                <a:gridCol w="889393"/>
                <a:gridCol w="809745"/>
              </a:tblGrid>
              <a:tr h="21459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443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3.560.487.330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157.549.130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2.614.494.717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230.409.308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8.766.338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204.558.955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5.071.596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1.642.252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5.308.282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21.796.201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14.424.535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-785.257.596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2.700.318.405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733.904.814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1.864.883.416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339.431.679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167.607.143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7628" y="1298993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2" y="665881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7628" y="1868257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869371"/>
              </p:ext>
            </p:extLst>
          </p:nvPr>
        </p:nvGraphicFramePr>
        <p:xfrm>
          <a:off x="617627" y="2166210"/>
          <a:ext cx="8018849" cy="4492602"/>
        </p:xfrm>
        <a:graphic>
          <a:graphicData uri="http://schemas.openxmlformats.org/drawingml/2006/table">
            <a:tbl>
              <a:tblPr/>
              <a:tblGrid>
                <a:gridCol w="327033"/>
                <a:gridCol w="327033"/>
                <a:gridCol w="3074111"/>
                <a:gridCol w="876448"/>
                <a:gridCol w="876448"/>
                <a:gridCol w="876448"/>
                <a:gridCol w="876448"/>
                <a:gridCol w="784880"/>
              </a:tblGrid>
              <a:tr h="145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2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23.235.231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-150.270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19.926.680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14.483.141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1.828.485.189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-682.217.033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1.450.941.073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18.641.172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375.061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16.680.844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28.816.839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-19.309.342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17.779.369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173.716.958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-84.606.645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140.020.748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1.243.876.695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-473.905.007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989.018.095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90.654.704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-4.954.378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74.359.665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77.115.498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-36.183.794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68.046.336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7.707.670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2.326.730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4.696.206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187.955.653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-65.959.658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140.339.810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214.989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1.636.439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68.785.709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244.631.483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7.835.096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34.125.279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62.173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40.038.259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901.114.901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77.393.127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704.809.633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23.731.112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-7.360.489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20.251.832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10.332.084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10.332.084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7.259.358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2.292.375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1.778.540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12.827.009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11.725.047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05482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739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10905"/>
              </p:ext>
            </p:extLst>
          </p:nvPr>
        </p:nvGraphicFramePr>
        <p:xfrm>
          <a:off x="405026" y="2421464"/>
          <a:ext cx="8210794" cy="3722007"/>
        </p:xfrm>
        <a:graphic>
          <a:graphicData uri="http://schemas.openxmlformats.org/drawingml/2006/table">
            <a:tbl>
              <a:tblPr/>
              <a:tblGrid>
                <a:gridCol w="889447"/>
                <a:gridCol w="328564"/>
                <a:gridCol w="328564"/>
                <a:gridCol w="2309911"/>
                <a:gridCol w="889447"/>
                <a:gridCol w="889447"/>
                <a:gridCol w="889447"/>
                <a:gridCol w="889447"/>
                <a:gridCol w="796520"/>
              </a:tblGrid>
              <a:tr h="1688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3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23.235.231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14.483.141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3.309.830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690" y="242977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5825" y="145874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31172"/>
              </p:ext>
            </p:extLst>
          </p:nvPr>
        </p:nvGraphicFramePr>
        <p:xfrm>
          <a:off x="498867" y="2899860"/>
          <a:ext cx="8187933" cy="2717917"/>
        </p:xfrm>
        <a:graphic>
          <a:graphicData uri="http://schemas.openxmlformats.org/drawingml/2006/table">
            <a:tbl>
              <a:tblPr/>
              <a:tblGrid>
                <a:gridCol w="886971"/>
                <a:gridCol w="327649"/>
                <a:gridCol w="327649"/>
                <a:gridCol w="2303478"/>
                <a:gridCol w="886971"/>
                <a:gridCol w="886971"/>
                <a:gridCol w="886971"/>
                <a:gridCol w="886971"/>
                <a:gridCol w="794302"/>
              </a:tblGrid>
              <a:tr h="1798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98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9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2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50666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2" y="198554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87047"/>
            <a:ext cx="83870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424339"/>
              </p:ext>
            </p:extLst>
          </p:nvPr>
        </p:nvGraphicFramePr>
        <p:xfrm>
          <a:off x="405024" y="2266880"/>
          <a:ext cx="8387068" cy="4239782"/>
        </p:xfrm>
        <a:graphic>
          <a:graphicData uri="http://schemas.openxmlformats.org/drawingml/2006/table">
            <a:tbl>
              <a:tblPr/>
              <a:tblGrid>
                <a:gridCol w="840274"/>
                <a:gridCol w="310400"/>
                <a:gridCol w="310400"/>
                <a:gridCol w="2812413"/>
                <a:gridCol w="840274"/>
                <a:gridCol w="840274"/>
                <a:gridCol w="840274"/>
                <a:gridCol w="840274"/>
                <a:gridCol w="752485"/>
              </a:tblGrid>
              <a:tr h="1699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89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16.680.844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14.939.307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812.891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5980</Words>
  <Application>Microsoft Office PowerPoint</Application>
  <PresentationFormat>Presentación en pantalla (4:3)</PresentationFormat>
  <Paragraphs>3764</Paragraphs>
  <Slides>31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12: MINISTERIO DE OBRAS PÚBLICAS</vt:lpstr>
      <vt:lpstr>EJECUCIÓN ACUMULADA DE GASTOS A NOVIEMBRE DE 2021  PARTIDA 12 MINISTERIO DE OBRAS PÚBLICAS</vt:lpstr>
      <vt:lpstr>EJECUCIÓN ACUMULADA DE GASTOS A NOVIEMBRE DE 2021  PARTIDA 12 MINISTERIO DE OBRAS PÚBLICAS</vt:lpstr>
      <vt:lpstr>EJECUCIÓN ACUMULADA DE GASTOS A NOVIEMBRE DE 2021  PARTIDA 12 MINISTERIO DE OBRAS PÚBLICAS</vt:lpstr>
      <vt:lpstr>EJECUCIÓN ACUMULADA DE GASTOS A NOVIEMBRE DE 2021  PARTIDA 12 MINISTERIO DE OBRAS PÚBLICAS</vt:lpstr>
      <vt:lpstr>EJECUCIÓN ACUMULADA DE GASTOS A NOVIEMBRE DE 2021  PARTIDA 12 MINISTERIO DE OBRAS PÚBLICAS RESUMEN POR CAPÍTULOS</vt:lpstr>
      <vt:lpstr>EJECUCIÓN ACUMULADA DE GASTOS A NOVIEMBRE DE 2021  PARTIDA 12. CAPÍTULO 01. PROGRAMA 01: SECRETARÍA Y ADMINISTRACIÓN GENERAL</vt:lpstr>
      <vt:lpstr>EJECUCIÓN ACUMULADA DE GASTOS A NOVIEMBRE DE 2021  PARTIDA 12. CAPÍTULO 01. PROGRAMA: SECRETARÍA Y ADMINISTRACIÓN GENERAL FET COVID-19</vt:lpstr>
      <vt:lpstr>EJECUCIÓN ACUMULADA DE GASTOS A NOVIEMBRE DE 2021  PARTIDA 12. CAPÍTULO 02. PROGRAMA 01: ADMINISTRACIÓN Y EJECUCIÓN DE OBRAS PÚBLICAS</vt:lpstr>
      <vt:lpstr>EJECUCIÓN ACUMULADA DE GASTOS A NOVIEMBRE DE 2021  PARTIDA 12. CAPÍTULO 02. PROGRAMA 02: DIRECCIÓN DE ARQUITECTURA</vt:lpstr>
      <vt:lpstr>EJECUCIÓN ACUMULADA DE GASTOS A NOVIEMBRE DE 2021  PARTIDA 12. CAPÍTULO 02. PROGRAMA 03: DIRECCIÓN DE OBRAS HIDRÁULICAS</vt:lpstr>
      <vt:lpstr>EJECUCIÓN ACUMULADA DE GASTOS A NOVIEMBRE DE 2021  PARTIDA 12. CAPÍTULO 02. PROGRAMA 04: DIRECCIÓN DE VIALIDAD</vt:lpstr>
      <vt:lpstr>EJECUCIÓN ACUMULADA DE GASTOS A NOVIEMBRE DE 2021  PARTIDA 12. CAPÍTULO 02. PROGRAMA 04: DIRECCIÓN DE VIALIDAD</vt:lpstr>
      <vt:lpstr>EJECUCIÓN ACUMULADA DE GASTOS A NOVIEMBRE DE 2021  PARTIDA 12. CAPÍTULO 02. PROGRAMA 06: DIRECCIÓN DE OBRAS PORTUARIAS</vt:lpstr>
      <vt:lpstr>EJECUCIÓN ACUMULADA DE GASTOS A NOVIEMBRE DE 2021  PARTIDA 12. CAPÍTULO 02. PROGRAMA 07: DIRECCIÓN DE AEROPUERTOS</vt:lpstr>
      <vt:lpstr>EJECUCIÓN ACUMULADA DE GASTOS A NOVIEMBRE DE 2021  PARTIDA 12. CAPÍTULO 02. PROGRAMA 11: DIRECCIÓN DE PLANEAMIENTO</vt:lpstr>
      <vt:lpstr>EJECUCIÓN ACUMULADA DE GASTOS A NOVIEMBRE DE 2021  PARTIDA 12. CAPÍTULO 02. PROGRAMA 12: AGUA POTABLE RURAL</vt:lpstr>
      <vt:lpstr>EJECUCIÓN ACUMULADA DE GASTOS A NOVIEMBRE DE 2021  PARTIDA 12. PROGRAMA ADMINISTRACIÓN Y EJECUCIÓN  DE OBRAS PÚBLICAS FET COVID-19</vt:lpstr>
      <vt:lpstr>EJECUCIÓN ACUMULADA DE GASTOS A NOVIEMBRE DE 2021  PARTIDA 12. PROGRAMA: DIRECCIÓN DE ARQUITECTURA FET COVID-19</vt:lpstr>
      <vt:lpstr>EJECUCIÓN ACUMULADA DE GASTOS A NOVIEMBRE DE 2021  PARTIDA 12. PROGRAMA: DIRECCIÓN DE OBRAS HIDRAULICAS FET COVID-19</vt:lpstr>
      <vt:lpstr>EJECUCIÓN ACUMULADA DE GASTOS A NOVIEMBRE DE 2021  PARTIDA 12. PROGRAMA: DIRECCIÓN DE VIALIDAD FET COVID-19</vt:lpstr>
      <vt:lpstr>EJECUCIÓN ACUMULADA DE GASTOS A NOVIEMBRE DE 2021  PARTIDA 12. PROGRAMA: DIRECCIÓN DE OBRAS PORTUARIAS FET COVID-19</vt:lpstr>
      <vt:lpstr>EJECUCIÓN ACUMULADA DE GASTOS A NOVIEMBRE DE 2021  PARTIDA 12. PROGRAMA: DIRECCIÓN DE AEROPUERTOS FET COVID-19</vt:lpstr>
      <vt:lpstr>EJECUCIÓN ACUMULADA DE GASTOS A NOVIEMBRE DE 2021  PARTIDA 12. PROGRAMA: DIRECCIÓN DE PLANEAMIENTO FET COVID-19</vt:lpstr>
      <vt:lpstr>EJECUCIÓN ACUMULADA DE GASTOS A NOVIEMBRE DE 2021  PARTIDA 12. PROGRAMA: AGUA POTABLE RURAL FET COVID-19</vt:lpstr>
      <vt:lpstr>EJECUCIÓN ACUMULADA DE GASTOS A NOVIEMBRE DE 2021  PARTIDA 12. CAPÍTULO 03. PROGRAMA 01: DIRECCIÓN GENERAL DE CONCESIONES DE OBRAS PÚBLICAS</vt:lpstr>
      <vt:lpstr>EJECUCIÓN ACUMULADA DE GASTOS A NOVIEMBRE DE 2021  PARTIDA 12. CAPÍTULO 03. PROGRAMA: DIRECCIÓN GENERAL DE CONCESIONES DE OBRAS PÚBLICAS FET COVID-19</vt:lpstr>
      <vt:lpstr>EJECUCIÓN ACUMULADA DE GASTOS A NOVIEMBRE DE 2021  PARTIDA 12. CAPÍTULO 04. PROGRAMA 01: DIRECCIÓN GENERAL DE AGUAS</vt:lpstr>
      <vt:lpstr>EJECUCIÓN ACUMULADA DE GASTOS A NOVIEMBRE DE 2021  PARTIDA 12. CAPÍTULO 04. PROGRAMA: DIRECCIÓN GENERAL DE AGUAS FET COVID-19</vt:lpstr>
      <vt:lpstr>EJECUCIÓN ACUMULADA DE GASTOS A NOVIEMBRE DE 2021  PARTIDA 12. CAPÍTULO 05. PROGRAMA 01: INSTITUTO NACIONAL DE HIDRÁULICA</vt:lpstr>
      <vt:lpstr>EJECUCIÓN ACUMULADA DE GASTOS A NOVIEMBRE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357</cp:revision>
  <cp:lastPrinted>2019-06-03T14:10:49Z</cp:lastPrinted>
  <dcterms:created xsi:type="dcterms:W3CDTF">2016-06-23T13:38:47Z</dcterms:created>
  <dcterms:modified xsi:type="dcterms:W3CDTF">2022-01-09T19:52:52Z</dcterms:modified>
</cp:coreProperties>
</file>