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58403810634783"/>
          <c:y val="0.16013018783679792"/>
          <c:w val="0.81533683289588799"/>
          <c:h val="0.621187401820095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11'!$D$39:$O$39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11'!$C$40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11'!$D$40:$N$40</c:f>
              <c:numCache>
                <c:formatCode>0.0%</c:formatCode>
                <c:ptCount val="11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  <c:pt idx="6">
                  <c:v>7.5177811992342192E-2</c:v>
                </c:pt>
                <c:pt idx="7">
                  <c:v>7.4122889537522482E-2</c:v>
                </c:pt>
                <c:pt idx="8">
                  <c:v>0.10873534690887908</c:v>
                </c:pt>
                <c:pt idx="9">
                  <c:v>7.33436860687985E-2</c:v>
                </c:pt>
                <c:pt idx="10">
                  <c:v>8.086739005008485E-2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9734864"/>
        <c:axId val="469734472"/>
      </c:barChart>
      <c:catAx>
        <c:axId val="46973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734472"/>
        <c:crosses val="autoZero"/>
        <c:auto val="0"/>
        <c:lblAlgn val="ctr"/>
        <c:lblOffset val="100"/>
        <c:noMultiLvlLbl val="0"/>
      </c:catAx>
      <c:valAx>
        <c:axId val="4697344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9734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11'!$D$35:$O$35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880895892149054E-2"/>
                  <c:y val="5.1757004071848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716628578E-2"/>
                  <c:y val="5.9048538612672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2932114503E-2"/>
                  <c:y val="5.133558195340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971488110874491E-2"/>
                  <c:y val="4.804807525542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237125262302112E-2"/>
                  <c:y val="7.30577177455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966203132154578E-2"/>
                  <c:y val="3.2511370372575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4528510331666161E-3"/>
                  <c:y val="5.771489810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3924994834426499E-3"/>
                  <c:y val="3.9450080375655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7911156288969051E-2"/>
                  <c:y val="-2.630005358377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11'!$D$36:$N$36</c:f>
              <c:numCache>
                <c:formatCode>0.0%</c:formatCode>
                <c:ptCount val="11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  <c:pt idx="6">
                  <c:v>0.60563690464969833</c:v>
                </c:pt>
                <c:pt idx="7">
                  <c:v>0.6624604724729185</c:v>
                </c:pt>
                <c:pt idx="8">
                  <c:v>0.77114713088780629</c:v>
                </c:pt>
                <c:pt idx="9">
                  <c:v>0.82268596392937055</c:v>
                </c:pt>
                <c:pt idx="10">
                  <c:v>0.89432785289067895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725064"/>
        <c:axId val="469728592"/>
      </c:lineChart>
      <c:catAx>
        <c:axId val="46972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728592"/>
        <c:crosses val="autoZero"/>
        <c:auto val="1"/>
        <c:lblAlgn val="ctr"/>
        <c:lblOffset val="100"/>
        <c:tickLblSkip val="1"/>
        <c:noMultiLvlLbl val="0"/>
      </c:catAx>
      <c:valAx>
        <c:axId val="4697285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7250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684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67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7178" y="5991225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65785" y="1510537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2536" y="2287051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00201"/>
              </p:ext>
            </p:extLst>
          </p:nvPr>
        </p:nvGraphicFramePr>
        <p:xfrm>
          <a:off x="682536" y="2598375"/>
          <a:ext cx="7920881" cy="3202794"/>
        </p:xfrm>
        <a:graphic>
          <a:graphicData uri="http://schemas.openxmlformats.org/drawingml/2006/table">
            <a:tbl>
              <a:tblPr/>
              <a:tblGrid>
                <a:gridCol w="715105"/>
                <a:gridCol w="361201"/>
                <a:gridCol w="361201"/>
                <a:gridCol w="2729073"/>
                <a:gridCol w="715105"/>
                <a:gridCol w="715105"/>
                <a:gridCol w="689565"/>
                <a:gridCol w="817263"/>
                <a:gridCol w="817263"/>
              </a:tblGrid>
              <a:tr h="2370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1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1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78.232.629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72.095.546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41.643.129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38.377.633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28.022.672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25.333.444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823" y="6538912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6823" y="1404823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368" y="2010737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47255"/>
              </p:ext>
            </p:extLst>
          </p:nvPr>
        </p:nvGraphicFramePr>
        <p:xfrm>
          <a:off x="576822" y="2290499"/>
          <a:ext cx="7848873" cy="4191953"/>
        </p:xfrm>
        <a:graphic>
          <a:graphicData uri="http://schemas.openxmlformats.org/drawingml/2006/table">
            <a:tbl>
              <a:tblPr/>
              <a:tblGrid>
                <a:gridCol w="539399"/>
                <a:gridCol w="303412"/>
                <a:gridCol w="303412"/>
                <a:gridCol w="3668528"/>
                <a:gridCol w="542464"/>
                <a:gridCol w="542464"/>
                <a:gridCol w="576176"/>
                <a:gridCol w="686509"/>
                <a:gridCol w="686509"/>
              </a:tblGrid>
              <a:tr h="1892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3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2.865.367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9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520900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45" y="1264915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46" y="184337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36844"/>
              </p:ext>
            </p:extLst>
          </p:nvPr>
        </p:nvGraphicFramePr>
        <p:xfrm>
          <a:off x="553092" y="2158138"/>
          <a:ext cx="7704855" cy="4362757"/>
        </p:xfrm>
        <a:graphic>
          <a:graphicData uri="http://schemas.openxmlformats.org/drawingml/2006/table">
            <a:tbl>
              <a:tblPr/>
              <a:tblGrid>
                <a:gridCol w="698943"/>
                <a:gridCol w="326393"/>
                <a:gridCol w="326393"/>
                <a:gridCol w="2799068"/>
                <a:gridCol w="702240"/>
                <a:gridCol w="702240"/>
                <a:gridCol w="672568"/>
                <a:gridCol w="738505"/>
                <a:gridCol w="738505"/>
              </a:tblGrid>
              <a:tr h="1906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386.644.456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357.826.981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332.045.870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309.002.925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43.904.775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1.756.746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38.607.103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483" y="6144031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1526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515" y="2238665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50205"/>
              </p:ext>
            </p:extLst>
          </p:nvPr>
        </p:nvGraphicFramePr>
        <p:xfrm>
          <a:off x="513517" y="2526696"/>
          <a:ext cx="8173281" cy="3617336"/>
        </p:xfrm>
        <a:graphic>
          <a:graphicData uri="http://schemas.openxmlformats.org/drawingml/2006/table">
            <a:tbl>
              <a:tblPr/>
              <a:tblGrid>
                <a:gridCol w="693585"/>
                <a:gridCol w="390143"/>
                <a:gridCol w="390143"/>
                <a:gridCol w="2805872"/>
                <a:gridCol w="693585"/>
                <a:gridCol w="693585"/>
                <a:gridCol w="740876"/>
                <a:gridCol w="882746"/>
                <a:gridCol w="882746"/>
              </a:tblGrid>
              <a:tr h="2081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7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2" y="537113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75718" y="1865815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75718" y="2900244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26576"/>
              </p:ext>
            </p:extLst>
          </p:nvPr>
        </p:nvGraphicFramePr>
        <p:xfrm>
          <a:off x="684267" y="3287773"/>
          <a:ext cx="7920880" cy="1984807"/>
        </p:xfrm>
        <a:graphic>
          <a:graphicData uri="http://schemas.openxmlformats.org/drawingml/2006/table">
            <a:tbl>
              <a:tblPr/>
              <a:tblGrid>
                <a:gridCol w="703194"/>
                <a:gridCol w="328378"/>
                <a:gridCol w="328378"/>
                <a:gridCol w="2935501"/>
                <a:gridCol w="706511"/>
                <a:gridCol w="716462"/>
                <a:gridCol w="716462"/>
                <a:gridCol w="742997"/>
                <a:gridCol w="742997"/>
              </a:tblGrid>
              <a:tr h="305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53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2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6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221" y="6538912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0221" y="1322213"/>
            <a:ext cx="80765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020" y="1910389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4329"/>
              </p:ext>
            </p:extLst>
          </p:nvPr>
        </p:nvGraphicFramePr>
        <p:xfrm>
          <a:off x="610222" y="2140134"/>
          <a:ext cx="8076578" cy="4398786"/>
        </p:xfrm>
        <a:graphic>
          <a:graphicData uri="http://schemas.openxmlformats.org/drawingml/2006/table">
            <a:tbl>
              <a:tblPr/>
              <a:tblGrid>
                <a:gridCol w="717017"/>
                <a:gridCol w="334833"/>
                <a:gridCol w="334833"/>
                <a:gridCol w="2993205"/>
                <a:gridCol w="720398"/>
                <a:gridCol w="730545"/>
                <a:gridCol w="730545"/>
                <a:gridCol w="757601"/>
                <a:gridCol w="757601"/>
              </a:tblGrid>
              <a:tr h="168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9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5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97.068.651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100.192.233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18.742.679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33.483.906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-3.314.505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22.835.589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95.313.229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5640" y="652039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746" y="1532256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37886" y="2143560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22266"/>
              </p:ext>
            </p:extLst>
          </p:nvPr>
        </p:nvGraphicFramePr>
        <p:xfrm>
          <a:off x="700747" y="2492898"/>
          <a:ext cx="7632848" cy="3487597"/>
        </p:xfrm>
        <a:graphic>
          <a:graphicData uri="http://schemas.openxmlformats.org/drawingml/2006/table">
            <a:tbl>
              <a:tblPr/>
              <a:tblGrid>
                <a:gridCol w="703356"/>
                <a:gridCol w="355266"/>
                <a:gridCol w="355266"/>
                <a:gridCol w="2529929"/>
                <a:gridCol w="703356"/>
                <a:gridCol w="703356"/>
                <a:gridCol w="674647"/>
                <a:gridCol w="803836"/>
                <a:gridCol w="803836"/>
              </a:tblGrid>
              <a:tr h="1980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3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72.646.614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1.050.877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65.675.603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28.207.396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36.416.828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32.732.775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5807" y="66009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30953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1907088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30508"/>
              </p:ext>
            </p:extLst>
          </p:nvPr>
        </p:nvGraphicFramePr>
        <p:xfrm>
          <a:off x="625808" y="2165964"/>
          <a:ext cx="7711741" cy="4424514"/>
        </p:xfrm>
        <a:graphic>
          <a:graphicData uri="http://schemas.openxmlformats.org/drawingml/2006/table">
            <a:tbl>
              <a:tblPr/>
              <a:tblGrid>
                <a:gridCol w="810489"/>
                <a:gridCol w="299397"/>
                <a:gridCol w="299397"/>
                <a:gridCol w="2177433"/>
                <a:gridCol w="810489"/>
                <a:gridCol w="810489"/>
                <a:gridCol w="810489"/>
                <a:gridCol w="846779"/>
                <a:gridCol w="846779"/>
              </a:tblGrid>
              <a:tr h="1744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9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236.018.325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213.665.978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194.396.122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179.086.714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18.695.244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12.925.888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10.526.387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12.838.678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415" y="63947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9591" y="133907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83019" y="2019111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84333"/>
              </p:ext>
            </p:extLst>
          </p:nvPr>
        </p:nvGraphicFramePr>
        <p:xfrm>
          <a:off x="618416" y="2335724"/>
          <a:ext cx="7778040" cy="3901587"/>
        </p:xfrm>
        <a:graphic>
          <a:graphicData uri="http://schemas.openxmlformats.org/drawingml/2006/table">
            <a:tbl>
              <a:tblPr/>
              <a:tblGrid>
                <a:gridCol w="650060"/>
                <a:gridCol w="374162"/>
                <a:gridCol w="374162"/>
                <a:gridCol w="2706063"/>
                <a:gridCol w="650060"/>
                <a:gridCol w="650060"/>
                <a:gridCol w="710531"/>
                <a:gridCol w="831471"/>
                <a:gridCol w="831471"/>
              </a:tblGrid>
              <a:tr h="220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6181687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85351" y="1450054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1579" y="2088577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55794"/>
              </p:ext>
            </p:extLst>
          </p:nvPr>
        </p:nvGraphicFramePr>
        <p:xfrm>
          <a:off x="785352" y="2399158"/>
          <a:ext cx="7776863" cy="3592065"/>
        </p:xfrm>
        <a:graphic>
          <a:graphicData uri="http://schemas.openxmlformats.org/drawingml/2006/table">
            <a:tbl>
              <a:tblPr/>
              <a:tblGrid>
                <a:gridCol w="708960"/>
                <a:gridCol w="358098"/>
                <a:gridCol w="358098"/>
                <a:gridCol w="2633282"/>
                <a:gridCol w="708960"/>
                <a:gridCol w="708960"/>
                <a:gridCol w="680023"/>
                <a:gridCol w="810241"/>
                <a:gridCol w="810241"/>
              </a:tblGrid>
              <a:tr h="2084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5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31.373.050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16.042.043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13.884.569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19.093.265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15.495.321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64" y="1426669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36699"/>
              </p:ext>
            </p:extLst>
          </p:nvPr>
        </p:nvGraphicFramePr>
        <p:xfrm>
          <a:off x="791064" y="2132856"/>
          <a:ext cx="756187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59092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267744" y="735538"/>
            <a:ext cx="48245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95801" y="150281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44800"/>
              </p:ext>
            </p:extLst>
          </p:nvPr>
        </p:nvGraphicFramePr>
        <p:xfrm>
          <a:off x="683568" y="1771377"/>
          <a:ext cx="7560841" cy="4719795"/>
        </p:xfrm>
        <a:graphic>
          <a:graphicData uri="http://schemas.openxmlformats.org/drawingml/2006/table">
            <a:tbl>
              <a:tblPr/>
              <a:tblGrid>
                <a:gridCol w="530585"/>
                <a:gridCol w="298454"/>
                <a:gridCol w="298454"/>
                <a:gridCol w="3448805"/>
                <a:gridCol w="533600"/>
                <a:gridCol w="533600"/>
                <a:gridCol w="566761"/>
                <a:gridCol w="675291"/>
                <a:gridCol w="675291"/>
              </a:tblGrid>
              <a:tr h="1689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2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8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7.584.846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821.514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5.769.432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1.358.724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1.708.420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1.160.475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4.125.579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806.840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3.157.867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899.949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-96.785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513.165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899.949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-96.785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513.165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2.934.076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923.550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2.369.053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2.817.366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806.840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2.349.128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26.982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260.051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-19.925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-11.235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6.992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92.366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8.925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25.147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8" marR="9278" marT="9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9702" y="6487599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5452" y="1367245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6" y="1970827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42186"/>
              </p:ext>
            </p:extLst>
          </p:nvPr>
        </p:nvGraphicFramePr>
        <p:xfrm>
          <a:off x="625452" y="2258086"/>
          <a:ext cx="7920879" cy="4229521"/>
        </p:xfrm>
        <a:graphic>
          <a:graphicData uri="http://schemas.openxmlformats.org/drawingml/2006/table">
            <a:tbl>
              <a:tblPr/>
              <a:tblGrid>
                <a:gridCol w="643914"/>
                <a:gridCol w="362202"/>
                <a:gridCol w="362202"/>
                <a:gridCol w="2930542"/>
                <a:gridCol w="647573"/>
                <a:gridCol w="647573"/>
                <a:gridCol w="687817"/>
                <a:gridCol w="819528"/>
                <a:gridCol w="819528"/>
              </a:tblGrid>
              <a:tr h="176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68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193" y="641104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3056" y="1487754"/>
            <a:ext cx="821374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7193" y="2355873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17525"/>
              </p:ext>
            </p:extLst>
          </p:nvPr>
        </p:nvGraphicFramePr>
        <p:xfrm>
          <a:off x="507193" y="2626639"/>
          <a:ext cx="8179606" cy="3729712"/>
        </p:xfrm>
        <a:graphic>
          <a:graphicData uri="http://schemas.openxmlformats.org/drawingml/2006/table">
            <a:tbl>
              <a:tblPr/>
              <a:tblGrid>
                <a:gridCol w="684551"/>
                <a:gridCol w="385060"/>
                <a:gridCol w="385060"/>
                <a:gridCol w="2769319"/>
                <a:gridCol w="688440"/>
                <a:gridCol w="762341"/>
                <a:gridCol w="762341"/>
                <a:gridCol w="871247"/>
                <a:gridCol w="871247"/>
              </a:tblGrid>
              <a:tr h="186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3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Científico de Investigación Oceánica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6292" y="141375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2034562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776243"/>
              </p:ext>
            </p:extLst>
          </p:nvPr>
        </p:nvGraphicFramePr>
        <p:xfrm>
          <a:off x="476907" y="2279694"/>
          <a:ext cx="8209893" cy="4173642"/>
        </p:xfrm>
        <a:graphic>
          <a:graphicData uri="http://schemas.openxmlformats.org/drawingml/2006/table">
            <a:tbl>
              <a:tblPr/>
              <a:tblGrid>
                <a:gridCol w="797945"/>
                <a:gridCol w="340503"/>
                <a:gridCol w="340503"/>
                <a:gridCol w="2710262"/>
                <a:gridCol w="797945"/>
                <a:gridCol w="797945"/>
                <a:gridCol w="797945"/>
                <a:gridCol w="811703"/>
                <a:gridCol w="815142"/>
              </a:tblGrid>
              <a:tr h="209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30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272.365.278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113.231.522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25.999.425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20.763.490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12.123.677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1307" y="6375432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9" y="138680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0462" y="2110364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2909"/>
              </p:ext>
            </p:extLst>
          </p:nvPr>
        </p:nvGraphicFramePr>
        <p:xfrm>
          <a:off x="491307" y="2376029"/>
          <a:ext cx="8201883" cy="3831146"/>
        </p:xfrm>
        <a:graphic>
          <a:graphicData uri="http://schemas.openxmlformats.org/drawingml/2006/table">
            <a:tbl>
              <a:tblPr/>
              <a:tblGrid>
                <a:gridCol w="797166"/>
                <a:gridCol w="340170"/>
                <a:gridCol w="340170"/>
                <a:gridCol w="2707619"/>
                <a:gridCol w="797166"/>
                <a:gridCol w="797166"/>
                <a:gridCol w="797166"/>
                <a:gridCol w="810912"/>
                <a:gridCol w="814348"/>
              </a:tblGrid>
              <a:tr h="1880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19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10.121.428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8.768.480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30.297.415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28.097.368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28.097.368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4724" y="617378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4460" y="1356687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211888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31254"/>
              </p:ext>
            </p:extLst>
          </p:nvPr>
        </p:nvGraphicFramePr>
        <p:xfrm>
          <a:off x="589858" y="2423581"/>
          <a:ext cx="7994773" cy="3284136"/>
        </p:xfrm>
        <a:graphic>
          <a:graphicData uri="http://schemas.openxmlformats.org/drawingml/2006/table">
            <a:tbl>
              <a:tblPr/>
              <a:tblGrid>
                <a:gridCol w="677784"/>
                <a:gridCol w="381253"/>
                <a:gridCol w="381253"/>
                <a:gridCol w="2741945"/>
                <a:gridCol w="681635"/>
                <a:gridCol w="681635"/>
                <a:gridCol w="723998"/>
                <a:gridCol w="862635"/>
                <a:gridCol w="862635"/>
              </a:tblGrid>
              <a:tr h="224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7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431" y="14238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21034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81075"/>
              </p:ext>
            </p:extLst>
          </p:nvPr>
        </p:nvGraphicFramePr>
        <p:xfrm>
          <a:off x="562429" y="2404467"/>
          <a:ext cx="8066786" cy="3880854"/>
        </p:xfrm>
        <a:graphic>
          <a:graphicData uri="http://schemas.openxmlformats.org/drawingml/2006/table">
            <a:tbl>
              <a:tblPr/>
              <a:tblGrid>
                <a:gridCol w="849136"/>
                <a:gridCol w="313672"/>
                <a:gridCol w="313672"/>
                <a:gridCol w="2268584"/>
                <a:gridCol w="849136"/>
                <a:gridCol w="849136"/>
                <a:gridCol w="849136"/>
                <a:gridCol w="887157"/>
                <a:gridCol w="887157"/>
              </a:tblGrid>
              <a:tr h="176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2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13.273.269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8.595.905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3" y="1392658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2042261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73384"/>
              </p:ext>
            </p:extLst>
          </p:nvPr>
        </p:nvGraphicFramePr>
        <p:xfrm>
          <a:off x="565695" y="2407385"/>
          <a:ext cx="8032754" cy="3770229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0"/>
                <a:gridCol w="607606"/>
                <a:gridCol w="607606"/>
                <a:gridCol w="645367"/>
                <a:gridCol w="961184"/>
                <a:gridCol w="961184"/>
              </a:tblGrid>
              <a:tr h="283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23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1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95015" y="1500501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1710" y="241483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54574"/>
              </p:ext>
            </p:extLst>
          </p:nvPr>
        </p:nvGraphicFramePr>
        <p:xfrm>
          <a:off x="791710" y="2862844"/>
          <a:ext cx="7492139" cy="2361553"/>
        </p:xfrm>
        <a:graphic>
          <a:graphicData uri="http://schemas.openxmlformats.org/drawingml/2006/table">
            <a:tbl>
              <a:tblPr/>
              <a:tblGrid>
                <a:gridCol w="563512"/>
                <a:gridCol w="316975"/>
                <a:gridCol w="316975"/>
                <a:gridCol w="2766328"/>
                <a:gridCol w="566713"/>
                <a:gridCol w="566713"/>
                <a:gridCol w="601933"/>
                <a:gridCol w="896495"/>
                <a:gridCol w="896495"/>
              </a:tblGrid>
              <a:tr h="3291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2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32826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1368309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98318" y="193949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48918"/>
              </p:ext>
            </p:extLst>
          </p:nvPr>
        </p:nvGraphicFramePr>
        <p:xfrm>
          <a:off x="832826" y="2203688"/>
          <a:ext cx="7473285" cy="4289194"/>
        </p:xfrm>
        <a:graphic>
          <a:graphicData uri="http://schemas.openxmlformats.org/drawingml/2006/table">
            <a:tbl>
              <a:tblPr/>
              <a:tblGrid>
                <a:gridCol w="658768"/>
                <a:gridCol w="307632"/>
                <a:gridCol w="307632"/>
                <a:gridCol w="2787334"/>
                <a:gridCol w="658768"/>
                <a:gridCol w="658768"/>
                <a:gridCol w="624586"/>
                <a:gridCol w="733345"/>
                <a:gridCol w="736452"/>
              </a:tblGrid>
              <a:tr h="155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4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6.767.990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1236" y="1368527"/>
            <a:ext cx="80191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66891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303632"/>
              </p:ext>
            </p:extLst>
          </p:nvPr>
        </p:nvGraphicFramePr>
        <p:xfrm>
          <a:off x="467544" y="1959620"/>
          <a:ext cx="7992888" cy="41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903" y="6607432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9016" y="1331968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9016" y="1995623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04365"/>
              </p:ext>
            </p:extLst>
          </p:nvPr>
        </p:nvGraphicFramePr>
        <p:xfrm>
          <a:off x="410903" y="2363246"/>
          <a:ext cx="8229599" cy="4244195"/>
        </p:xfrm>
        <a:graphic>
          <a:graphicData uri="http://schemas.openxmlformats.org/drawingml/2006/table">
            <a:tbl>
              <a:tblPr/>
              <a:tblGrid>
                <a:gridCol w="641173"/>
                <a:gridCol w="360660"/>
                <a:gridCol w="360660"/>
                <a:gridCol w="3267794"/>
                <a:gridCol w="641173"/>
                <a:gridCol w="641173"/>
                <a:gridCol w="684890"/>
                <a:gridCol w="816038"/>
                <a:gridCol w="816038"/>
              </a:tblGrid>
              <a:tr h="2001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93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0052" y="1412776"/>
            <a:ext cx="77048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6814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910229"/>
              </p:ext>
            </p:extLst>
          </p:nvPr>
        </p:nvGraphicFramePr>
        <p:xfrm>
          <a:off x="570052" y="2204864"/>
          <a:ext cx="7704856" cy="386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40375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7939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5516" y="213976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38117"/>
              </p:ext>
            </p:extLst>
          </p:nvPr>
        </p:nvGraphicFramePr>
        <p:xfrm>
          <a:off x="457200" y="2572802"/>
          <a:ext cx="8075239" cy="3233124"/>
        </p:xfrm>
        <a:graphic>
          <a:graphicData uri="http://schemas.openxmlformats.org/drawingml/2006/table">
            <a:tbl>
              <a:tblPr/>
              <a:tblGrid>
                <a:gridCol w="950930"/>
                <a:gridCol w="2607390"/>
                <a:gridCol w="950930"/>
                <a:gridCol w="950930"/>
                <a:gridCol w="954765"/>
                <a:gridCol w="954765"/>
                <a:gridCol w="705529"/>
              </a:tblGrid>
              <a:tr h="2429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1.843.738.235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143.129.935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1.648.906.457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1.281.447.693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1.179.011.559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282.305.051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15.147.042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226.979.518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1.732.770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10.327.628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24.509.800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108.359.787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95.634.509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51.448.924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50.435.124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113.795.993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4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2369" y="1362620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1502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2368" y="209581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46462"/>
              </p:ext>
            </p:extLst>
          </p:nvPr>
        </p:nvGraphicFramePr>
        <p:xfrm>
          <a:off x="482368" y="2525946"/>
          <a:ext cx="7931224" cy="3217668"/>
        </p:xfrm>
        <a:graphic>
          <a:graphicData uri="http://schemas.openxmlformats.org/drawingml/2006/table">
            <a:tbl>
              <a:tblPr/>
              <a:tblGrid>
                <a:gridCol w="733426"/>
                <a:gridCol w="3053094"/>
                <a:gridCol w="733426"/>
                <a:gridCol w="733426"/>
                <a:gridCol w="801650"/>
                <a:gridCol w="938101"/>
                <a:gridCol w="938101"/>
              </a:tblGrid>
              <a:tr h="26854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45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0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6373" y="1273755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509402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864848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91666"/>
              </p:ext>
            </p:extLst>
          </p:nvPr>
        </p:nvGraphicFramePr>
        <p:xfrm>
          <a:off x="736373" y="2214356"/>
          <a:ext cx="7814821" cy="4141994"/>
        </p:xfrm>
        <a:graphic>
          <a:graphicData uri="http://schemas.openxmlformats.org/drawingml/2006/table">
            <a:tbl>
              <a:tblPr/>
              <a:tblGrid>
                <a:gridCol w="765947"/>
                <a:gridCol w="357683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6675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71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568.427.998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18.424.809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513.841.306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78.232.629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72.095.546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386.644.456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357.826.981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97.068.651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100.192.233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72.646.614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1.050.877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65.675.603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236.018.325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213.665.978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31.373.050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272.365.278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4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13.273.269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11.796.609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6.767.990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8467" y="6646655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267744" y="535237"/>
            <a:ext cx="48245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372551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47809"/>
              </p:ext>
            </p:extLst>
          </p:nvPr>
        </p:nvGraphicFramePr>
        <p:xfrm>
          <a:off x="683568" y="1598588"/>
          <a:ext cx="7704860" cy="5048066"/>
        </p:xfrm>
        <a:graphic>
          <a:graphicData uri="http://schemas.openxmlformats.org/drawingml/2006/table">
            <a:tbl>
              <a:tblPr/>
              <a:tblGrid>
                <a:gridCol w="869432"/>
                <a:gridCol w="321172"/>
                <a:gridCol w="321172"/>
                <a:gridCol w="2287126"/>
                <a:gridCol w="866187"/>
                <a:gridCol w="752644"/>
                <a:gridCol w="752644"/>
                <a:gridCol w="765619"/>
                <a:gridCol w="768864"/>
              </a:tblGrid>
              <a:tr h="1490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84" marR="7984" marT="7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4" marR="7984" marT="7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19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568.427.998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18.424.809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513.841.306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494.746.304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-213.443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456.173.464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59.307.575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8.274.934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45.280.598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1.130.795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1.071.132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1.130.795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1.071.132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7.067.582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3.729.716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6.726.206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149.447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139.951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4.852.082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3.729.716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4.654.282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4.643.035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3.520.669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17.154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469.130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129.606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129.606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47.023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47.023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1299899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2132856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49494"/>
              </p:ext>
            </p:extLst>
          </p:nvPr>
        </p:nvGraphicFramePr>
        <p:xfrm>
          <a:off x="580299" y="2562144"/>
          <a:ext cx="7860249" cy="3366704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272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02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6366</Words>
  <Application>Microsoft Office PowerPoint</Application>
  <PresentationFormat>Presentación en pantalla (4:3)</PresentationFormat>
  <Paragraphs>3985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NOVIEMBRE DE 2021 PARTIDA 11: MINISTERIO DE DEFENSA NACIONAL</vt:lpstr>
      <vt:lpstr>EJECUCIÓN ACUMULADA DE GASTOS A NOVIEMBRE DE 2021  PARTIDA 11 MINISTERIO DE DEFENSA NACIONAL</vt:lpstr>
      <vt:lpstr>COMPORTAMIENTO DE LA EJECUCIÓN MENSUAL DE GASTOS A NOVIEMBRE DE 2021 PARTIDA 11 MINISTERIO DE DEFENSA NACIONAL</vt:lpstr>
      <vt:lpstr>COMPORTAMIENTO DE LA EJECUCIÓN ACUMULADA DE GASTOS A NOVIEMBRE DE 2021  PARTIDA 11 MINISTERIO DE DEFENSA NACIONAL</vt:lpstr>
      <vt:lpstr>EJECUCIÓN ACUMULADA DE GASTOS A NOVIEMBRE DE 2021  PARTIDA 11 MINISTERIO DE DEFENSA NACIONAL</vt:lpstr>
      <vt:lpstr>EJECUCIÓN ACUMULADA DE GASTOS A NOVIEMBRE DE 2021  PARTIDA 11 MINISTERIO DE DEFENSA NACIONAL</vt:lpstr>
      <vt:lpstr>EJECUCIÓN ACUMULADA DE GASTOS A NOVIEMBRE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424</cp:revision>
  <cp:lastPrinted>2019-05-13T15:36:27Z</cp:lastPrinted>
  <dcterms:created xsi:type="dcterms:W3CDTF">2016-06-23T13:38:47Z</dcterms:created>
  <dcterms:modified xsi:type="dcterms:W3CDTF">2022-01-09T15:23:01Z</dcterms:modified>
</cp:coreProperties>
</file>