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6" r:id="rId19"/>
    <p:sldId id="324" r:id="rId20"/>
    <p:sldId id="325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7.8526959255361045E-2"/>
          <c:y val="0.10908892360504435"/>
          <c:w val="0.91837955336375343"/>
          <c:h val="0.74056420033505654"/>
        </c:manualLayout>
      </c:layout>
      <c:lineChart>
        <c:grouping val="standard"/>
        <c:varyColors val="0"/>
        <c:ser>
          <c:idx val="0"/>
          <c:order val="0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10'!$D$22:$O$22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10'!$C$23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373949523542049E-2"/>
                  <c:y val="-2.936883973812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575104880183388E-2"/>
                  <c:y val="-2.6105635322774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042541784610977E-2"/>
                  <c:y val="-1.30528176613874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74999799045114E-2"/>
                      <c:h val="5.216245105193376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5.7229516546381969E-2"/>
                  <c:y val="-6.5264088306936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762079641954469E-2"/>
                  <c:y val="-2.9368839738121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9388130118412421E-2"/>
                  <c:y val="-3.263204415346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121848570626143E-2"/>
                  <c:y val="-3.263204415346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5575104880183388E-2"/>
                  <c:y val="-2.9368839738121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712184857062626E-2"/>
                  <c:y val="-2.2842430907427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0934873808855234E-2"/>
                  <c:y val="-2.936883973812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8668592261069015E-2"/>
                  <c:y val="-3.5895248568815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10'!$D$23:$N$23</c:f>
              <c:numCache>
                <c:formatCode>0.0%</c:formatCode>
                <c:ptCount val="11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  <c:pt idx="3">
                  <c:v>0.36458561155456554</c:v>
                </c:pt>
                <c:pt idx="4">
                  <c:v>0.43886325695891559</c:v>
                </c:pt>
                <c:pt idx="5">
                  <c:v>0.51609887737306259</c:v>
                </c:pt>
                <c:pt idx="6">
                  <c:v>0.56363663022211008</c:v>
                </c:pt>
                <c:pt idx="7">
                  <c:v>0.63036076100341254</c:v>
                </c:pt>
                <c:pt idx="8">
                  <c:v>0.75965588139034979</c:v>
                </c:pt>
                <c:pt idx="9">
                  <c:v>0.8394717838505128</c:v>
                </c:pt>
                <c:pt idx="10">
                  <c:v>0.88559902884361108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728120"/>
        <c:axId val="525732824"/>
      </c:lineChart>
      <c:catAx>
        <c:axId val="525728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732824"/>
        <c:crosses val="autoZero"/>
        <c:auto val="1"/>
        <c:lblAlgn val="ctr"/>
        <c:lblOffset val="100"/>
        <c:noMultiLvlLbl val="0"/>
      </c:catAx>
      <c:valAx>
        <c:axId val="525732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728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10'!$D$28:$O$28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10'!$C$29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10'!$D$29:$N$29</c:f>
              <c:numCache>
                <c:formatCode>0.0%</c:formatCode>
                <c:ptCount val="11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  <c:pt idx="3">
                  <c:v>7.2258086943969971E-2</c:v>
                </c:pt>
                <c:pt idx="4">
                  <c:v>7.8010030180955633E-2</c:v>
                </c:pt>
                <c:pt idx="5">
                  <c:v>7.8214080421799462E-2</c:v>
                </c:pt>
                <c:pt idx="6">
                  <c:v>6.989757496580673E-2</c:v>
                </c:pt>
                <c:pt idx="7">
                  <c:v>6.6687258149787432E-2</c:v>
                </c:pt>
                <c:pt idx="8">
                  <c:v>0.1293709727187006</c:v>
                </c:pt>
                <c:pt idx="9">
                  <c:v>6.4104513080124798E-2</c:v>
                </c:pt>
                <c:pt idx="10">
                  <c:v>6.5634897391518676E-2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733608"/>
        <c:axId val="525727336"/>
      </c:barChart>
      <c:catAx>
        <c:axId val="52573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727336"/>
        <c:crosses val="autoZero"/>
        <c:auto val="1"/>
        <c:lblAlgn val="ctr"/>
        <c:lblOffset val="100"/>
        <c:noMultiLvlLbl val="0"/>
      </c:catAx>
      <c:valAx>
        <c:axId val="52572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733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530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6679" y="201829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2555" y="1355296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388380"/>
              </p:ext>
            </p:extLst>
          </p:nvPr>
        </p:nvGraphicFramePr>
        <p:xfrm>
          <a:off x="442659" y="2298925"/>
          <a:ext cx="8212567" cy="3985225"/>
        </p:xfrm>
        <a:graphic>
          <a:graphicData uri="http://schemas.openxmlformats.org/drawingml/2006/table">
            <a:tbl>
              <a:tblPr/>
              <a:tblGrid>
                <a:gridCol w="802687"/>
                <a:gridCol w="296516"/>
                <a:gridCol w="296516"/>
                <a:gridCol w="2144490"/>
                <a:gridCol w="802687"/>
                <a:gridCol w="802687"/>
                <a:gridCol w="802687"/>
                <a:gridCol w="802687"/>
                <a:gridCol w="730805"/>
                <a:gridCol w="730805"/>
              </a:tblGrid>
              <a:tr h="1586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7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185.600.891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24.845.703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169.784.713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64.031.997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8.738.293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55.963.149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91.303.788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-4.620.846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85.096.104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8.807.495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8.568.062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6.679.086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1.126.832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1.126.832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1.888.976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464.302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631.113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631.113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3121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207773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852" y="1359720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232407"/>
              </p:ext>
            </p:extLst>
          </p:nvPr>
        </p:nvGraphicFramePr>
        <p:xfrm>
          <a:off x="573854" y="2366709"/>
          <a:ext cx="8112945" cy="3756031"/>
        </p:xfrm>
        <a:graphic>
          <a:graphicData uri="http://schemas.openxmlformats.org/drawingml/2006/table">
            <a:tbl>
              <a:tblPr/>
              <a:tblGrid>
                <a:gridCol w="792950"/>
                <a:gridCol w="292918"/>
                <a:gridCol w="292918"/>
                <a:gridCol w="2118479"/>
                <a:gridCol w="792950"/>
                <a:gridCol w="792950"/>
                <a:gridCol w="792950"/>
                <a:gridCol w="792950"/>
                <a:gridCol w="721940"/>
                <a:gridCol w="721940"/>
              </a:tblGrid>
              <a:tr h="2029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2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50.171.226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6.458.610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43.191.667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33.549.836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1.584.138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28.971.227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10.655.355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523.099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523.099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648.386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77465,5%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77465,5%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648.386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1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2.515.218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2.476.363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512.151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454.587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18814490,0%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18814490,0%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89" y="226745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926" y="151164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361152"/>
              </p:ext>
            </p:extLst>
          </p:nvPr>
        </p:nvGraphicFramePr>
        <p:xfrm>
          <a:off x="530692" y="2536778"/>
          <a:ext cx="8156108" cy="3554439"/>
        </p:xfrm>
        <a:graphic>
          <a:graphicData uri="http://schemas.openxmlformats.org/drawingml/2006/table">
            <a:tbl>
              <a:tblPr/>
              <a:tblGrid>
                <a:gridCol w="797169"/>
                <a:gridCol w="294477"/>
                <a:gridCol w="294477"/>
                <a:gridCol w="2129749"/>
                <a:gridCol w="797169"/>
                <a:gridCol w="797169"/>
                <a:gridCol w="797169"/>
                <a:gridCol w="797169"/>
                <a:gridCol w="725780"/>
                <a:gridCol w="725780"/>
              </a:tblGrid>
              <a:tr h="186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489.587.148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53.872.874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431.661.184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369.376.131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321.993.120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83.689.409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2.743.933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72.563.329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12.293.522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12.333.938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11.996.249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2.506.768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2.506.768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3.892.290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2.187.658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2.149.531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596.083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2.761.847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2.187.658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19.732.888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197328880,0%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19.732.888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197328880,0%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4840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39257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6024" y="146956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88199"/>
              </p:ext>
            </p:extLst>
          </p:nvPr>
        </p:nvGraphicFramePr>
        <p:xfrm>
          <a:off x="496023" y="2767243"/>
          <a:ext cx="8167938" cy="3618552"/>
        </p:xfrm>
        <a:graphic>
          <a:graphicData uri="http://schemas.openxmlformats.org/drawingml/2006/table">
            <a:tbl>
              <a:tblPr/>
              <a:tblGrid>
                <a:gridCol w="748891"/>
                <a:gridCol w="276643"/>
                <a:gridCol w="276643"/>
                <a:gridCol w="2506547"/>
                <a:gridCol w="748891"/>
                <a:gridCol w="748891"/>
                <a:gridCol w="748891"/>
                <a:gridCol w="748891"/>
                <a:gridCol w="681825"/>
                <a:gridCol w="681825"/>
              </a:tblGrid>
              <a:tr h="1540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54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45.907.563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38.937.724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26.503.562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791.438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23.181.568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8.722.584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7.051.656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4.741.919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7.051.656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4.741.919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1.686.747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-73.400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332.116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345.653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252.909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1.315.482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240.354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2.291.653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22916530,0%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2.291.653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22916530,0%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867" y="602176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4" y="24956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59136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39652"/>
              </p:ext>
            </p:extLst>
          </p:nvPr>
        </p:nvGraphicFramePr>
        <p:xfrm>
          <a:off x="517867" y="2784600"/>
          <a:ext cx="8168932" cy="3072827"/>
        </p:xfrm>
        <a:graphic>
          <a:graphicData uri="http://schemas.openxmlformats.org/drawingml/2006/table">
            <a:tbl>
              <a:tblPr/>
              <a:tblGrid>
                <a:gridCol w="798422"/>
                <a:gridCol w="294940"/>
                <a:gridCol w="294940"/>
                <a:gridCol w="2133098"/>
                <a:gridCol w="798422"/>
                <a:gridCol w="798422"/>
                <a:gridCol w="798422"/>
                <a:gridCol w="798422"/>
                <a:gridCol w="726922"/>
                <a:gridCol w="726922"/>
              </a:tblGrid>
              <a:tr h="2521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762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4.166.618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3.345.282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2.260.813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2648730,0%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2648730,0%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1041" y="22281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1490507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386249"/>
              </p:ext>
            </p:extLst>
          </p:nvPr>
        </p:nvGraphicFramePr>
        <p:xfrm>
          <a:off x="554961" y="2488144"/>
          <a:ext cx="8131838" cy="3830942"/>
        </p:xfrm>
        <a:graphic>
          <a:graphicData uri="http://schemas.openxmlformats.org/drawingml/2006/table">
            <a:tbl>
              <a:tblPr/>
              <a:tblGrid>
                <a:gridCol w="794797"/>
                <a:gridCol w="293600"/>
                <a:gridCol w="293600"/>
                <a:gridCol w="2123411"/>
                <a:gridCol w="794797"/>
                <a:gridCol w="794797"/>
                <a:gridCol w="794797"/>
                <a:gridCol w="794797"/>
                <a:gridCol w="723621"/>
                <a:gridCol w="723621"/>
              </a:tblGrid>
              <a:tr h="1781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56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253.972.789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-15.012.726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231.691.474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9.154.110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8.120.093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2.852.358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616.965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230.007.056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-27.543.252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204.347.566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230.007.056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-27.543.252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204.347.566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213.224.762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-25.958.341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191.582.685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16.782.294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-1.584.911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12.764.881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5.832.277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5.832.277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11.903.191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119031910,0%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11.903.191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119031910,0%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869" y="23845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1472401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05601"/>
              </p:ext>
            </p:extLst>
          </p:nvPr>
        </p:nvGraphicFramePr>
        <p:xfrm>
          <a:off x="590872" y="2691810"/>
          <a:ext cx="8051061" cy="3664544"/>
        </p:xfrm>
        <a:graphic>
          <a:graphicData uri="http://schemas.openxmlformats.org/drawingml/2006/table">
            <a:tbl>
              <a:tblPr/>
              <a:tblGrid>
                <a:gridCol w="756021"/>
                <a:gridCol w="279276"/>
                <a:gridCol w="279276"/>
                <a:gridCol w="2335768"/>
                <a:gridCol w="756021"/>
                <a:gridCol w="756021"/>
                <a:gridCol w="756021"/>
                <a:gridCol w="756021"/>
                <a:gridCol w="688318"/>
                <a:gridCol w="688318"/>
              </a:tblGrid>
              <a:tr h="1855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32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125.286.612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11.066.536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110.590.672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91.635.512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1.110.780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82.620.949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27.870.801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4.413.454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20.792.492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1.931.376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1.931.376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816.371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816.371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4.583.930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45839300,0%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4.583.930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45839300,0%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5566" y="54305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558" y="27698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010" y="1815970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03:  PROGRAMA DE APOYO A LOS CENTROS DE ADMINISTRACIÓN DIRECTA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445073"/>
              </p:ext>
            </p:extLst>
          </p:nvPr>
        </p:nvGraphicFramePr>
        <p:xfrm>
          <a:off x="523010" y="3175384"/>
          <a:ext cx="8163791" cy="1981807"/>
        </p:xfrm>
        <a:graphic>
          <a:graphicData uri="http://schemas.openxmlformats.org/drawingml/2006/table">
            <a:tbl>
              <a:tblPr/>
              <a:tblGrid>
                <a:gridCol w="766607"/>
                <a:gridCol w="283186"/>
                <a:gridCol w="283186"/>
                <a:gridCol w="2368472"/>
                <a:gridCol w="766607"/>
                <a:gridCol w="766607"/>
                <a:gridCol w="766607"/>
                <a:gridCol w="766607"/>
                <a:gridCol w="697956"/>
                <a:gridCol w="697956"/>
              </a:tblGrid>
              <a:tr h="3684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7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42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04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4614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602" y="29042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1014" y="2161221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879140"/>
              </p:ext>
            </p:extLst>
          </p:nvPr>
        </p:nvGraphicFramePr>
        <p:xfrm>
          <a:off x="521599" y="3193208"/>
          <a:ext cx="8150212" cy="2035992"/>
        </p:xfrm>
        <a:graphic>
          <a:graphicData uri="http://schemas.openxmlformats.org/drawingml/2006/table">
            <a:tbl>
              <a:tblPr/>
              <a:tblGrid>
                <a:gridCol w="777136"/>
                <a:gridCol w="184570"/>
                <a:gridCol w="271997"/>
                <a:gridCol w="2253693"/>
                <a:gridCol w="777136"/>
                <a:gridCol w="777136"/>
                <a:gridCol w="777136"/>
                <a:gridCol w="777136"/>
                <a:gridCol w="777136"/>
                <a:gridCol w="777136"/>
              </a:tblGrid>
              <a:tr h="2676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21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5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5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35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607832"/>
            <a:ext cx="7797552" cy="219821"/>
          </a:xfrm>
        </p:spPr>
        <p:txBody>
          <a:bodyPr/>
          <a:lstStyle/>
          <a:p>
            <a:r>
              <a:rPr lang="es-CL" sz="900" b="1" dirty="0"/>
              <a:t>Fuente</a:t>
            </a:r>
            <a:r>
              <a:rPr lang="es-CL" sz="9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200" y="18549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7200" y="1282016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861991"/>
              </p:ext>
            </p:extLst>
          </p:nvPr>
        </p:nvGraphicFramePr>
        <p:xfrm>
          <a:off x="457203" y="2114931"/>
          <a:ext cx="8210796" cy="4492911"/>
        </p:xfrm>
        <a:graphic>
          <a:graphicData uri="http://schemas.openxmlformats.org/drawingml/2006/table">
            <a:tbl>
              <a:tblPr/>
              <a:tblGrid>
                <a:gridCol w="802514"/>
                <a:gridCol w="296451"/>
                <a:gridCol w="296451"/>
                <a:gridCol w="2144030"/>
                <a:gridCol w="802514"/>
                <a:gridCol w="802514"/>
                <a:gridCol w="802514"/>
                <a:gridCol w="802514"/>
                <a:gridCol w="730647"/>
                <a:gridCol w="730647"/>
              </a:tblGrid>
              <a:tr h="1498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53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63.549.931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1.285.444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56.000.808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31.873.888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741.945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28.145.662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5.628.312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608.670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4.229.418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25.264.376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-619.796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22.990.248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24.552.179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-619.796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22.278.064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1.524.056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-161.192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1.337.979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22.755.121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-379.432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20.857.035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459.555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236.183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459.555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236.183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9083" y="154927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7591"/>
              </p:ext>
            </p:extLst>
          </p:nvPr>
        </p:nvGraphicFramePr>
        <p:xfrm>
          <a:off x="386223" y="2276872"/>
          <a:ext cx="8220199" cy="373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33" y="137829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239195"/>
              </p:ext>
            </p:extLst>
          </p:nvPr>
        </p:nvGraphicFramePr>
        <p:xfrm>
          <a:off x="446933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30" y="13382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564370"/>
              </p:ext>
            </p:extLst>
          </p:nvPr>
        </p:nvGraphicFramePr>
        <p:xfrm>
          <a:off x="485130" y="2276872"/>
          <a:ext cx="820167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2173" y="1405221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0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73" y="206832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42645"/>
              </p:ext>
            </p:extLst>
          </p:nvPr>
        </p:nvGraphicFramePr>
        <p:xfrm>
          <a:off x="582172" y="2413686"/>
          <a:ext cx="7806253" cy="3262238"/>
        </p:xfrm>
        <a:graphic>
          <a:graphicData uri="http://schemas.openxmlformats.org/drawingml/2006/table">
            <a:tbl>
              <a:tblPr/>
              <a:tblGrid>
                <a:gridCol w="822357"/>
                <a:gridCol w="2197042"/>
                <a:gridCol w="822357"/>
                <a:gridCol w="822357"/>
                <a:gridCol w="822357"/>
                <a:gridCol w="822357"/>
                <a:gridCol w="748713"/>
                <a:gridCol w="748713"/>
              </a:tblGrid>
              <a:tr h="17971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733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1.455.576.070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88.823.777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1.289.056.754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640.866.916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561.694.643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318.508.149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10.732.773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287.970.083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14.308.028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13.899.028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14.348.412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341.105.230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-22.906.193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299.884.369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8.808.332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19.664.915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8.199.856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64.808.248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-10.458.973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43.365.982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58.929.909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58.525.228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65028031,1%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779" y="1367650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252150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9376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493797"/>
              </p:ext>
            </p:extLst>
          </p:nvPr>
        </p:nvGraphicFramePr>
        <p:xfrm>
          <a:off x="602777" y="2361133"/>
          <a:ext cx="7904352" cy="3891021"/>
        </p:xfrm>
        <a:graphic>
          <a:graphicData uri="http://schemas.openxmlformats.org/drawingml/2006/table">
            <a:tbl>
              <a:tblPr/>
              <a:tblGrid>
                <a:gridCol w="320015"/>
                <a:gridCol w="320015"/>
                <a:gridCol w="2870528"/>
                <a:gridCol w="873639"/>
                <a:gridCol w="704031"/>
                <a:gridCol w="704031"/>
                <a:gridCol w="704031"/>
                <a:gridCol w="704031"/>
                <a:gridCol w="704031"/>
              </a:tblGrid>
              <a:tr h="465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236.697.491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204.279.312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154.222.413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-5.308.955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121.804.234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82.475.078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82.475.078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185.600.891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24.845.703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169.784.713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50.171.226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43.191.667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535.494.711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56.786.054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470.598.908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489.587.148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431.661.184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45.907.563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38.937.724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4.166.618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3.345.282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379.259.401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-3.946.190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342.282.146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253.972.789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-15.012.726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231.691.474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125.286.612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11.066.536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110.590.672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264.800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63.549.931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56.000.808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02" y="2204870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4902" y="15202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835541"/>
              </p:ext>
            </p:extLst>
          </p:nvPr>
        </p:nvGraphicFramePr>
        <p:xfrm>
          <a:off x="450014" y="2469566"/>
          <a:ext cx="8185688" cy="3847818"/>
        </p:xfrm>
        <a:graphic>
          <a:graphicData uri="http://schemas.openxmlformats.org/drawingml/2006/table">
            <a:tbl>
              <a:tblPr/>
              <a:tblGrid>
                <a:gridCol w="751547"/>
                <a:gridCol w="277623"/>
                <a:gridCol w="277623"/>
                <a:gridCol w="2515436"/>
                <a:gridCol w="751547"/>
                <a:gridCol w="751547"/>
                <a:gridCol w="751547"/>
                <a:gridCol w="751547"/>
                <a:gridCol w="684244"/>
                <a:gridCol w="673027"/>
              </a:tblGrid>
              <a:tr h="1696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52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154.222.413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-5.308.955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121.804.234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11.953.388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852.535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10.463.748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2.487.287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77.787.824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5.875.925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67.617.565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9.339.094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9.269.323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66.259.978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4.827.798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57.226.354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53.315.469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3.864.809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46.671.434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11.563.439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9.389.281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1.052.117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3505,8%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1.052.117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3505,8%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162" y="5960332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7938" y="2324638"/>
            <a:ext cx="786024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9163" y="147527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359694"/>
              </p:ext>
            </p:extLst>
          </p:nvPr>
        </p:nvGraphicFramePr>
        <p:xfrm>
          <a:off x="470437" y="2780928"/>
          <a:ext cx="8152024" cy="3096346"/>
        </p:xfrm>
        <a:graphic>
          <a:graphicData uri="http://schemas.openxmlformats.org/drawingml/2006/table">
            <a:tbl>
              <a:tblPr/>
              <a:tblGrid>
                <a:gridCol w="748456"/>
                <a:gridCol w="276482"/>
                <a:gridCol w="276482"/>
                <a:gridCol w="2505092"/>
                <a:gridCol w="748456"/>
                <a:gridCol w="748456"/>
                <a:gridCol w="748456"/>
                <a:gridCol w="748456"/>
                <a:gridCol w="681429"/>
                <a:gridCol w="670259"/>
              </a:tblGrid>
              <a:tr h="2321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1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61.687.223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-12.237.887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41.740.923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61.687.223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-12.237.887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41.740.923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1436" y="609546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112" y="2661109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1549755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515823"/>
              </p:ext>
            </p:extLst>
          </p:nvPr>
        </p:nvGraphicFramePr>
        <p:xfrm>
          <a:off x="561321" y="3284984"/>
          <a:ext cx="8125479" cy="1944220"/>
        </p:xfrm>
        <a:graphic>
          <a:graphicData uri="http://schemas.openxmlformats.org/drawingml/2006/table">
            <a:tbl>
              <a:tblPr/>
              <a:tblGrid>
                <a:gridCol w="744998"/>
                <a:gridCol w="275204"/>
                <a:gridCol w="275204"/>
                <a:gridCol w="2493519"/>
                <a:gridCol w="744998"/>
                <a:gridCol w="744998"/>
                <a:gridCol w="744998"/>
                <a:gridCol w="744998"/>
                <a:gridCol w="678281"/>
                <a:gridCol w="678281"/>
              </a:tblGrid>
              <a:tr h="2681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15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97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82.475.078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82.475.078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5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82.475.078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82.475.078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4305</TotalTime>
  <Words>3583</Words>
  <Application>Microsoft Office PowerPoint</Application>
  <PresentationFormat>Presentación en pantalla (4:3)</PresentationFormat>
  <Paragraphs>2117</Paragraphs>
  <Slides>19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NOVIEMBRE DE 2021 PARTIDA 10: MINISTERIO DE JUSTICIA</vt:lpstr>
      <vt:lpstr>EJECUCIÓN ACUMULADA DE GASTOS A NOVIEMBRE DE 2021  PARTIDA 10 MINISTERIO DE JUSTICIA</vt:lpstr>
      <vt:lpstr>EJECUCIÓN ACUMULADA DE GASTOS A NOVIEMBRE DE 2021  PARTIDA 10 MINISTERIO DE JUSTICIA</vt:lpstr>
      <vt:lpstr>EJECUCIÓN ACUMULADA DE GASTOS A NOVIEMBRE DE 2021  PARTIDA 10 MINISTERIO DE JUSTICIA</vt:lpstr>
      <vt:lpstr>EJECUCIÓN ACUMULADA DE GASTOS A NOVIEMBRE DE 2021  PARTIDA 10 MINISTERIO DE JUSTICIA</vt:lpstr>
      <vt:lpstr>EJECUCIÓN ACUMULADA DE GASTOS A NOVIEMBRE DE 2021  PARTIDA 10 MINISTERIO DE JUSTICIA RESUMEN POR CAPÍTULOS</vt:lpstr>
      <vt:lpstr>EJECUCIÓN ACUMULADA DE GASTOS A NOVIEMBRE DE 2021  PARTIDA 10. CAPÍTULO 01. PROGRAMA 01: SECRETARÍA Y ADMINISTRACIÓN GENERAL</vt:lpstr>
      <vt:lpstr>EJECUCIÓN ACUMULADA DE GASTOS A NOVIEMBRE DE 2021  PARTIDA 10. CAPÍTULO 01. PROGRAMA 01: SECRETARÍA Y ADMINISTRACIÓN GENERAL</vt:lpstr>
      <vt:lpstr>EJECUCIÓN ACUMULADA DE GASTOS A NOVIEMBRE DE 2021  PARTIDA 10. CAPÍTULO 01. PROGRAMA 02:  PROGRAMA DE CONCESIONES DEL MINISTERIO DE JUSTICIA</vt:lpstr>
      <vt:lpstr>EJECUCIÓN ACUMULADA DE GASTOS A NOVIEMBRE DE 2021  PARTIDA 10. CAPÍTULO 02. PROGRAMA 01: SERVICIO REGISTRO CIVIL E IDENTIFICACIÓN</vt:lpstr>
      <vt:lpstr>EJECUCIÓN ACUMULADA DE GASTOS A NOVIEMBRE DE 2021  PARTIDA 10. CAPÍTULO 03. PROGRAMA 01:  SERVICIO MÉDICO LEGAL</vt:lpstr>
      <vt:lpstr>EJECUCIÓN ACUMULADA DE GASTOS A NOVIEMBRE DE 2021  PARTIDA 10. CAPÍTULO 04. PROGRAMA 01:  GENDARMERÍA DE CHILE</vt:lpstr>
      <vt:lpstr>EJECUCIÓN ACUMULADA DE GASTOS A NOVIEMBRE DE 2021  PARTIDA 10. CAPÍTULO 04. PROGRAMA 02:  PROGRAMA DE REHABILITACIÓN Y REINSERCIÓN SOCIAL</vt:lpstr>
      <vt:lpstr>EJECUCIÓN ACUMULADA DE GASTOS A NOVIEMBRE DE 2021  PARTIDA 10. CAPÍTULO 06. PROGRAMA 01:  SUBSECRETARÍA DE DERECHOS HUMANOS</vt:lpstr>
      <vt:lpstr>EJECUCIÓN ACUMULADA DE GASTOS A NOVIEMBRE DE 2021  PARTIDA 10. CAPÍTULO 07. PROGRAMA 01:  SERVICIO NACIONAL DE MENORES</vt:lpstr>
      <vt:lpstr>EJECUCIÓN ACUMULADA DE GASTOS A NOVIEMBRE DE 2021  PARTIDA 10. CAPÍTULO 07. PROGRAMA 02:  PROGRAMA DE ADMINISTRACIÓN DIRECTA Y PROYECTOS NACIONALES</vt:lpstr>
      <vt:lpstr>EJECUCIÓN ACUMULADA DE GASTOS A NOVIEMBRE DE 2021  PARTIDA 10. CAPÍTULO 07. PROGRAMA 03:  PROGRAMA DE APOYO A LOS CENTROS DE ADMINISTRACIÓN DIRECTA</vt:lpstr>
      <vt:lpstr>EJECUCIÓN ACUMULADA DE GASTOS A NOVIEMBRE DE 2021  PARTIDA 10. CAPÍTULO 09. PROGRAMA 01:  DEFENSORÍA PENAL PÚBLICA FET COVID-19</vt:lpstr>
      <vt:lpstr>EJECUCIÓN ACUMULADA DE GASTOS A NOVIEMBRE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353</cp:revision>
  <cp:lastPrinted>2019-06-03T14:10:49Z</cp:lastPrinted>
  <dcterms:created xsi:type="dcterms:W3CDTF">2016-06-23T13:38:47Z</dcterms:created>
  <dcterms:modified xsi:type="dcterms:W3CDTF">2022-01-09T22:58:44Z</dcterms:modified>
</cp:coreProperties>
</file>