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D-4D5C-9115-4E3617A14959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D-4D5C-9115-4E3617A14959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6D-4D5C-9115-4E3617A14959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6D-4D5C-9115-4E3617A14959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6D-4D5C-9115-4E3617A14959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6D-4D5C-9115-4E3617A14959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16D-4D5C-9115-4E3617A14959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6D-4D5C-9115-4E3617A14959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6D-4D5C-9115-4E3617A14959}"/>
                </c:ext>
              </c:extLst>
            </c:dLbl>
            <c:dLbl>
              <c:idx val="7"/>
              <c:layout>
                <c:manualLayout>
                  <c:x val="9.74659018995720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6D-4D5C-9115-4E3617A14959}"/>
                </c:ext>
              </c:extLst>
            </c:dLbl>
            <c:dLbl>
              <c:idx val="8"/>
              <c:layout>
                <c:manualLayout>
                  <c:x val="7.79727215196562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6D-4D5C-9115-4E3617A14959}"/>
                </c:ext>
              </c:extLst>
            </c:dLbl>
            <c:dLbl>
              <c:idx val="10"/>
              <c:layout>
                <c:manualLayout>
                  <c:x val="9.74659018995720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6D-4D5C-9115-4E3617A1495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09'!$D$32:$N$32</c:f>
              <c:numCache>
                <c:formatCode>0.0%</c:formatCode>
                <c:ptCount val="11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  <c:pt idx="6">
                  <c:v>7.91232803939831E-2</c:v>
                </c:pt>
                <c:pt idx="7">
                  <c:v>7.8787206636856413E-2</c:v>
                </c:pt>
                <c:pt idx="8">
                  <c:v>7.9176776274678229E-2</c:v>
                </c:pt>
                <c:pt idx="9">
                  <c:v>7.8122784127550735E-2</c:v>
                </c:pt>
                <c:pt idx="10">
                  <c:v>8.6887826634935064E-2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6D-4D5C-9115-4E3617A149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B-4C73-BA79-FDD328850FEF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B-4C73-BA79-FDD328850FEF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BB-4C73-BA79-FDD328850FEF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B-4C73-BA79-FDD328850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09'!$D$26:$N$26</c:f>
              <c:numCache>
                <c:formatCode>0.0%</c:formatCode>
                <c:ptCount val="11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  <c:pt idx="6">
                  <c:v>0.53401943482226344</c:v>
                </c:pt>
                <c:pt idx="7">
                  <c:v>0.61280436277749273</c:v>
                </c:pt>
                <c:pt idx="8">
                  <c:v>0.69173299877556382</c:v>
                </c:pt>
                <c:pt idx="9">
                  <c:v>0.76997091688146591</c:v>
                </c:pt>
                <c:pt idx="10">
                  <c:v>0.85664751858396415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BB-4C73-BA79-FDD328850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7876AA4D-DA31-4903-8B74-832D5461E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D4A8D053-8D5E-4391-8777-F240A19E8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136904" cy="144016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NOVIEMBRE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diciembre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3960" y="1695526"/>
            <a:ext cx="7987767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3960" y="1129273"/>
            <a:ext cx="795756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29302"/>
              </p:ext>
            </p:extLst>
          </p:nvPr>
        </p:nvGraphicFramePr>
        <p:xfrm>
          <a:off x="513960" y="2036888"/>
          <a:ext cx="7957570" cy="2630179"/>
        </p:xfrm>
        <a:graphic>
          <a:graphicData uri="http://schemas.openxmlformats.org/drawingml/2006/table">
            <a:tbl>
              <a:tblPr/>
              <a:tblGrid>
                <a:gridCol w="275921">
                  <a:extLst>
                    <a:ext uri="{9D8B030D-6E8A-4147-A177-3AD203B41FA5}">
                      <a16:colId xmlns:a16="http://schemas.microsoft.com/office/drawing/2014/main" val="3738344473"/>
                    </a:ext>
                  </a:extLst>
                </a:gridCol>
                <a:gridCol w="275921">
                  <a:extLst>
                    <a:ext uri="{9D8B030D-6E8A-4147-A177-3AD203B41FA5}">
                      <a16:colId xmlns:a16="http://schemas.microsoft.com/office/drawing/2014/main" val="2543093441"/>
                    </a:ext>
                  </a:extLst>
                </a:gridCol>
                <a:gridCol w="3112393">
                  <a:extLst>
                    <a:ext uri="{9D8B030D-6E8A-4147-A177-3AD203B41FA5}">
                      <a16:colId xmlns:a16="http://schemas.microsoft.com/office/drawing/2014/main" val="717919471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1453086234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694628071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3013073439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2897123790"/>
                    </a:ext>
                  </a:extLst>
                </a:gridCol>
                <a:gridCol w="673248">
                  <a:extLst>
                    <a:ext uri="{9D8B030D-6E8A-4147-A177-3AD203B41FA5}">
                      <a16:colId xmlns:a16="http://schemas.microsoft.com/office/drawing/2014/main" val="2351679499"/>
                    </a:ext>
                  </a:extLst>
                </a:gridCol>
                <a:gridCol w="662211">
                  <a:extLst>
                    <a:ext uri="{9D8B030D-6E8A-4147-A177-3AD203B41FA5}">
                      <a16:colId xmlns:a16="http://schemas.microsoft.com/office/drawing/2014/main" val="2711094525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24677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3553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19.835.106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981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13.106.270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16690"/>
                  </a:ext>
                </a:extLst>
              </a:tr>
              <a:tr h="152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17.792.385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556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01295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1.549.888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3420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1.349.588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5262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824.278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5678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290.983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749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483.498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8799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1939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846.249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703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552.743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786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0173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458.790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315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1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1560" y="1728661"/>
            <a:ext cx="7923261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560" y="1134061"/>
            <a:ext cx="795686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29631"/>
              </p:ext>
            </p:extLst>
          </p:nvPr>
        </p:nvGraphicFramePr>
        <p:xfrm>
          <a:off x="431560" y="2112369"/>
          <a:ext cx="7923261" cy="3860264"/>
        </p:xfrm>
        <a:graphic>
          <a:graphicData uri="http://schemas.openxmlformats.org/drawingml/2006/table">
            <a:tbl>
              <a:tblPr/>
              <a:tblGrid>
                <a:gridCol w="265525">
                  <a:extLst>
                    <a:ext uri="{9D8B030D-6E8A-4147-A177-3AD203B41FA5}">
                      <a16:colId xmlns:a16="http://schemas.microsoft.com/office/drawing/2014/main" val="1833427300"/>
                    </a:ext>
                  </a:extLst>
                </a:gridCol>
                <a:gridCol w="265525">
                  <a:extLst>
                    <a:ext uri="{9D8B030D-6E8A-4147-A177-3AD203B41FA5}">
                      <a16:colId xmlns:a16="http://schemas.microsoft.com/office/drawing/2014/main" val="1737369398"/>
                    </a:ext>
                  </a:extLst>
                </a:gridCol>
                <a:gridCol w="265525">
                  <a:extLst>
                    <a:ext uri="{9D8B030D-6E8A-4147-A177-3AD203B41FA5}">
                      <a16:colId xmlns:a16="http://schemas.microsoft.com/office/drawing/2014/main" val="3376555196"/>
                    </a:ext>
                  </a:extLst>
                </a:gridCol>
                <a:gridCol w="2995119">
                  <a:extLst>
                    <a:ext uri="{9D8B030D-6E8A-4147-A177-3AD203B41FA5}">
                      <a16:colId xmlns:a16="http://schemas.microsoft.com/office/drawing/2014/main" val="2652922925"/>
                    </a:ext>
                  </a:extLst>
                </a:gridCol>
                <a:gridCol w="711607">
                  <a:extLst>
                    <a:ext uri="{9D8B030D-6E8A-4147-A177-3AD203B41FA5}">
                      <a16:colId xmlns:a16="http://schemas.microsoft.com/office/drawing/2014/main" val="4276751236"/>
                    </a:ext>
                  </a:extLst>
                </a:gridCol>
                <a:gridCol w="711607">
                  <a:extLst>
                    <a:ext uri="{9D8B030D-6E8A-4147-A177-3AD203B41FA5}">
                      <a16:colId xmlns:a16="http://schemas.microsoft.com/office/drawing/2014/main" val="2012805676"/>
                    </a:ext>
                  </a:extLst>
                </a:gridCol>
                <a:gridCol w="711607">
                  <a:extLst>
                    <a:ext uri="{9D8B030D-6E8A-4147-A177-3AD203B41FA5}">
                      <a16:colId xmlns:a16="http://schemas.microsoft.com/office/drawing/2014/main" val="1848296947"/>
                    </a:ext>
                  </a:extLst>
                </a:gridCol>
                <a:gridCol w="711607">
                  <a:extLst>
                    <a:ext uri="{9D8B030D-6E8A-4147-A177-3AD203B41FA5}">
                      <a16:colId xmlns:a16="http://schemas.microsoft.com/office/drawing/2014/main" val="1541908747"/>
                    </a:ext>
                  </a:extLst>
                </a:gridCol>
                <a:gridCol w="647880">
                  <a:extLst>
                    <a:ext uri="{9D8B030D-6E8A-4147-A177-3AD203B41FA5}">
                      <a16:colId xmlns:a16="http://schemas.microsoft.com/office/drawing/2014/main" val="1142521369"/>
                    </a:ext>
                  </a:extLst>
                </a:gridCol>
                <a:gridCol w="637259">
                  <a:extLst>
                    <a:ext uri="{9D8B030D-6E8A-4147-A177-3AD203B41FA5}">
                      <a16:colId xmlns:a16="http://schemas.microsoft.com/office/drawing/2014/main" val="3020170827"/>
                    </a:ext>
                  </a:extLst>
                </a:gridCol>
              </a:tblGrid>
              <a:tr h="127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46865"/>
                  </a:ext>
                </a:extLst>
              </a:tr>
              <a:tr h="3892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21454"/>
                  </a:ext>
                </a:extLst>
              </a:tr>
              <a:tr h="1668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127.895.111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6.713.222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106.430.489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67401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72.224.321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95498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9.730.992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91128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36327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35698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15.577.528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11.966.627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829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4.202.830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2608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64213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94635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88366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5706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63305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78957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47895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8.830.007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19031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41820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32172"/>
                  </a:ext>
                </a:extLst>
              </a:tr>
              <a:tr h="254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05684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10967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72870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85615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33967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5.391.869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62272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508757"/>
                  </a:ext>
                </a:extLst>
              </a:tr>
              <a:tr h="127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4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3411" y="1804595"/>
            <a:ext cx="7913542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9755" y="1188663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08007"/>
              </p:ext>
            </p:extLst>
          </p:nvPr>
        </p:nvGraphicFramePr>
        <p:xfrm>
          <a:off x="488026" y="2140768"/>
          <a:ext cx="7948927" cy="2418344"/>
        </p:xfrm>
        <a:graphic>
          <a:graphicData uri="http://schemas.openxmlformats.org/drawingml/2006/table">
            <a:tbl>
              <a:tblPr/>
              <a:tblGrid>
                <a:gridCol w="266385">
                  <a:extLst>
                    <a:ext uri="{9D8B030D-6E8A-4147-A177-3AD203B41FA5}">
                      <a16:colId xmlns:a16="http://schemas.microsoft.com/office/drawing/2014/main" val="1975996436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2521472940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436616401"/>
                    </a:ext>
                  </a:extLst>
                </a:gridCol>
                <a:gridCol w="3004821">
                  <a:extLst>
                    <a:ext uri="{9D8B030D-6E8A-4147-A177-3AD203B41FA5}">
                      <a16:colId xmlns:a16="http://schemas.microsoft.com/office/drawing/2014/main" val="2347275516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2517546344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3677257567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3781612221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2835351563"/>
                    </a:ext>
                  </a:extLst>
                </a:gridCol>
                <a:gridCol w="649979">
                  <a:extLst>
                    <a:ext uri="{9D8B030D-6E8A-4147-A177-3AD203B41FA5}">
                      <a16:colId xmlns:a16="http://schemas.microsoft.com/office/drawing/2014/main" val="3628627697"/>
                    </a:ext>
                  </a:extLst>
                </a:gridCol>
                <a:gridCol w="639324">
                  <a:extLst>
                    <a:ext uri="{9D8B030D-6E8A-4147-A177-3AD203B41FA5}">
                      <a16:colId xmlns:a16="http://schemas.microsoft.com/office/drawing/2014/main" val="39871062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0929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36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2.286.521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541158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06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80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01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42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82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6.974.533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43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54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577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50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6.095.782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42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4.215.820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7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4.215.820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63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7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368" y="1759141"/>
            <a:ext cx="7927196" cy="311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368" y="1159287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81745"/>
              </p:ext>
            </p:extLst>
          </p:nvPr>
        </p:nvGraphicFramePr>
        <p:xfrm>
          <a:off x="476634" y="2049048"/>
          <a:ext cx="7932930" cy="4329191"/>
        </p:xfrm>
        <a:graphic>
          <a:graphicData uri="http://schemas.openxmlformats.org/drawingml/2006/table">
            <a:tbl>
              <a:tblPr/>
              <a:tblGrid>
                <a:gridCol w="265849">
                  <a:extLst>
                    <a:ext uri="{9D8B030D-6E8A-4147-A177-3AD203B41FA5}">
                      <a16:colId xmlns:a16="http://schemas.microsoft.com/office/drawing/2014/main" val="2700657961"/>
                    </a:ext>
                  </a:extLst>
                </a:gridCol>
                <a:gridCol w="265849">
                  <a:extLst>
                    <a:ext uri="{9D8B030D-6E8A-4147-A177-3AD203B41FA5}">
                      <a16:colId xmlns:a16="http://schemas.microsoft.com/office/drawing/2014/main" val="2895793983"/>
                    </a:ext>
                  </a:extLst>
                </a:gridCol>
                <a:gridCol w="265849">
                  <a:extLst>
                    <a:ext uri="{9D8B030D-6E8A-4147-A177-3AD203B41FA5}">
                      <a16:colId xmlns:a16="http://schemas.microsoft.com/office/drawing/2014/main" val="1612051480"/>
                    </a:ext>
                  </a:extLst>
                </a:gridCol>
                <a:gridCol w="2998774">
                  <a:extLst>
                    <a:ext uri="{9D8B030D-6E8A-4147-A177-3AD203B41FA5}">
                      <a16:colId xmlns:a16="http://schemas.microsoft.com/office/drawing/2014/main" val="895746827"/>
                    </a:ext>
                  </a:extLst>
                </a:gridCol>
                <a:gridCol w="712475">
                  <a:extLst>
                    <a:ext uri="{9D8B030D-6E8A-4147-A177-3AD203B41FA5}">
                      <a16:colId xmlns:a16="http://schemas.microsoft.com/office/drawing/2014/main" val="1232564946"/>
                    </a:ext>
                  </a:extLst>
                </a:gridCol>
                <a:gridCol w="712475">
                  <a:extLst>
                    <a:ext uri="{9D8B030D-6E8A-4147-A177-3AD203B41FA5}">
                      <a16:colId xmlns:a16="http://schemas.microsoft.com/office/drawing/2014/main" val="55962166"/>
                    </a:ext>
                  </a:extLst>
                </a:gridCol>
                <a:gridCol w="712475">
                  <a:extLst>
                    <a:ext uri="{9D8B030D-6E8A-4147-A177-3AD203B41FA5}">
                      <a16:colId xmlns:a16="http://schemas.microsoft.com/office/drawing/2014/main" val="1130184030"/>
                    </a:ext>
                  </a:extLst>
                </a:gridCol>
                <a:gridCol w="712475">
                  <a:extLst>
                    <a:ext uri="{9D8B030D-6E8A-4147-A177-3AD203B41FA5}">
                      <a16:colId xmlns:a16="http://schemas.microsoft.com/office/drawing/2014/main" val="2685495435"/>
                    </a:ext>
                  </a:extLst>
                </a:gridCol>
                <a:gridCol w="648672">
                  <a:extLst>
                    <a:ext uri="{9D8B030D-6E8A-4147-A177-3AD203B41FA5}">
                      <a16:colId xmlns:a16="http://schemas.microsoft.com/office/drawing/2014/main" val="3618327206"/>
                    </a:ext>
                  </a:extLst>
                </a:gridCol>
                <a:gridCol w="638037">
                  <a:extLst>
                    <a:ext uri="{9D8B030D-6E8A-4147-A177-3AD203B41FA5}">
                      <a16:colId xmlns:a16="http://schemas.microsoft.com/office/drawing/2014/main" val="3112472925"/>
                    </a:ext>
                  </a:extLst>
                </a:gridCol>
              </a:tblGrid>
              <a:tr h="1223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22615"/>
                  </a:ext>
                </a:extLst>
              </a:tr>
              <a:tr h="374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88106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45.419.023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-817.843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38.217.478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36939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33.743.039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-4.925.216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21.680.300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90566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00348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2733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33.742.929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-4.925.216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21.680.300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56573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4.137.716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03280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1.366.263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34109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1.617.131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-933.744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1.040.513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78693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37.165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32051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1.457.925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70121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637.159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66321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-513.400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672375"/>
                  </a:ext>
                </a:extLst>
              </a:tr>
              <a:tr h="2447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34092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1.575.794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-577.187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1.086.073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48284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1.407.463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73763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7.865.118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928998"/>
                  </a:ext>
                </a:extLst>
              </a:tr>
              <a:tr h="2447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3.210.485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-596.625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1.543.864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169500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934.450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-739.185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22127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560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07438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7.676.628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6.845.874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87862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418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87342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-1.964.483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4.817.350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97293"/>
                  </a:ext>
                </a:extLst>
              </a:tr>
              <a:tr h="2447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-1.964.483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4.817.350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6270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3.853.869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385386,9%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57552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3.853.869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385386,9%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97194"/>
                  </a:ext>
                </a:extLst>
              </a:tr>
              <a:tr h="122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7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7601" y="1775591"/>
            <a:ext cx="794551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05" y="1189745"/>
            <a:ext cx="794551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24203"/>
              </p:ext>
            </p:extLst>
          </p:nvPr>
        </p:nvGraphicFramePr>
        <p:xfrm>
          <a:off x="476418" y="2144559"/>
          <a:ext cx="7942304" cy="3472901"/>
        </p:xfrm>
        <a:graphic>
          <a:graphicData uri="http://schemas.openxmlformats.org/drawingml/2006/table">
            <a:tbl>
              <a:tblPr/>
              <a:tblGrid>
                <a:gridCol w="266163">
                  <a:extLst>
                    <a:ext uri="{9D8B030D-6E8A-4147-A177-3AD203B41FA5}">
                      <a16:colId xmlns:a16="http://schemas.microsoft.com/office/drawing/2014/main" val="2159504086"/>
                    </a:ext>
                  </a:extLst>
                </a:gridCol>
                <a:gridCol w="266163">
                  <a:extLst>
                    <a:ext uri="{9D8B030D-6E8A-4147-A177-3AD203B41FA5}">
                      <a16:colId xmlns:a16="http://schemas.microsoft.com/office/drawing/2014/main" val="2418225150"/>
                    </a:ext>
                  </a:extLst>
                </a:gridCol>
                <a:gridCol w="266163">
                  <a:extLst>
                    <a:ext uri="{9D8B030D-6E8A-4147-A177-3AD203B41FA5}">
                      <a16:colId xmlns:a16="http://schemas.microsoft.com/office/drawing/2014/main" val="98275697"/>
                    </a:ext>
                  </a:extLst>
                </a:gridCol>
                <a:gridCol w="3002318">
                  <a:extLst>
                    <a:ext uri="{9D8B030D-6E8A-4147-A177-3AD203B41FA5}">
                      <a16:colId xmlns:a16="http://schemas.microsoft.com/office/drawing/2014/main" val="4268180335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190296989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893184452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1351877273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847623863"/>
                    </a:ext>
                  </a:extLst>
                </a:gridCol>
                <a:gridCol w="649438">
                  <a:extLst>
                    <a:ext uri="{9D8B030D-6E8A-4147-A177-3AD203B41FA5}">
                      <a16:colId xmlns:a16="http://schemas.microsoft.com/office/drawing/2014/main" val="3268585321"/>
                    </a:ext>
                  </a:extLst>
                </a:gridCol>
                <a:gridCol w="638791">
                  <a:extLst>
                    <a:ext uri="{9D8B030D-6E8A-4147-A177-3AD203B41FA5}">
                      <a16:colId xmlns:a16="http://schemas.microsoft.com/office/drawing/2014/main" val="3101973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216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155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22.292.553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14.442.419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-2.198.343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8.140.263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08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68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60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-2.432.553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16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66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-170.617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1.744.042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4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-185.730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204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52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06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-492.579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5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4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59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2.898.885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-314.314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04848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31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18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61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76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17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54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86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7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662" y="1733013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62" y="1138709"/>
            <a:ext cx="788670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02571"/>
              </p:ext>
            </p:extLst>
          </p:nvPr>
        </p:nvGraphicFramePr>
        <p:xfrm>
          <a:off x="512662" y="2068867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4158132918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3055314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998082186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35280646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3068585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8682034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8604691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10413942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799439357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957222570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95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1125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55.427.800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53.900.557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05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36.944.742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31.712.781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568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271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2552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36.944.632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31.712.781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58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1.412.528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912770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3.581.274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27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25.220.067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934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1.383.794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119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115.118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668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8570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832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7.477.061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789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85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106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353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2.189.173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1694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2.189.173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506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940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108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978841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3" y="1167641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9154"/>
              </p:ext>
            </p:extLst>
          </p:nvPr>
        </p:nvGraphicFramePr>
        <p:xfrm>
          <a:off x="455277" y="2303487"/>
          <a:ext cx="7939467" cy="3519160"/>
        </p:xfrm>
        <a:graphic>
          <a:graphicData uri="http://schemas.openxmlformats.org/drawingml/2006/table">
            <a:tbl>
              <a:tblPr/>
              <a:tblGrid>
                <a:gridCol w="257024">
                  <a:extLst>
                    <a:ext uri="{9D8B030D-6E8A-4147-A177-3AD203B41FA5}">
                      <a16:colId xmlns:a16="http://schemas.microsoft.com/office/drawing/2014/main" val="3159536415"/>
                    </a:ext>
                  </a:extLst>
                </a:gridCol>
                <a:gridCol w="257024">
                  <a:extLst>
                    <a:ext uri="{9D8B030D-6E8A-4147-A177-3AD203B41FA5}">
                      <a16:colId xmlns:a16="http://schemas.microsoft.com/office/drawing/2014/main" val="260291498"/>
                    </a:ext>
                  </a:extLst>
                </a:gridCol>
                <a:gridCol w="257024">
                  <a:extLst>
                    <a:ext uri="{9D8B030D-6E8A-4147-A177-3AD203B41FA5}">
                      <a16:colId xmlns:a16="http://schemas.microsoft.com/office/drawing/2014/main" val="4150294091"/>
                    </a:ext>
                  </a:extLst>
                </a:gridCol>
                <a:gridCol w="3169104">
                  <a:extLst>
                    <a:ext uri="{9D8B030D-6E8A-4147-A177-3AD203B41FA5}">
                      <a16:colId xmlns:a16="http://schemas.microsoft.com/office/drawing/2014/main" val="2199500354"/>
                    </a:ext>
                  </a:extLst>
                </a:gridCol>
                <a:gridCol w="688824">
                  <a:extLst>
                    <a:ext uri="{9D8B030D-6E8A-4147-A177-3AD203B41FA5}">
                      <a16:colId xmlns:a16="http://schemas.microsoft.com/office/drawing/2014/main" val="2559432555"/>
                    </a:ext>
                  </a:extLst>
                </a:gridCol>
                <a:gridCol w="688824">
                  <a:extLst>
                    <a:ext uri="{9D8B030D-6E8A-4147-A177-3AD203B41FA5}">
                      <a16:colId xmlns:a16="http://schemas.microsoft.com/office/drawing/2014/main" val="2671646449"/>
                    </a:ext>
                  </a:extLst>
                </a:gridCol>
                <a:gridCol w="688824">
                  <a:extLst>
                    <a:ext uri="{9D8B030D-6E8A-4147-A177-3AD203B41FA5}">
                      <a16:colId xmlns:a16="http://schemas.microsoft.com/office/drawing/2014/main" val="570056789"/>
                    </a:ext>
                  </a:extLst>
                </a:gridCol>
                <a:gridCol w="688824">
                  <a:extLst>
                    <a:ext uri="{9D8B030D-6E8A-4147-A177-3AD203B41FA5}">
                      <a16:colId xmlns:a16="http://schemas.microsoft.com/office/drawing/2014/main" val="3641403170"/>
                    </a:ext>
                  </a:extLst>
                </a:gridCol>
                <a:gridCol w="627138">
                  <a:extLst>
                    <a:ext uri="{9D8B030D-6E8A-4147-A177-3AD203B41FA5}">
                      <a16:colId xmlns:a16="http://schemas.microsoft.com/office/drawing/2014/main" val="543746996"/>
                    </a:ext>
                  </a:extLst>
                </a:gridCol>
                <a:gridCol w="616857">
                  <a:extLst>
                    <a:ext uri="{9D8B030D-6E8A-4147-A177-3AD203B41FA5}">
                      <a16:colId xmlns:a16="http://schemas.microsoft.com/office/drawing/2014/main" val="1129063701"/>
                    </a:ext>
                  </a:extLst>
                </a:gridCol>
              </a:tblGrid>
              <a:tr h="1229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53493"/>
                  </a:ext>
                </a:extLst>
              </a:tr>
              <a:tr h="3765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24403"/>
                  </a:ext>
                </a:extLst>
              </a:tr>
              <a:tr h="1613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6.522.842.036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77.022.591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5.936.231.458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15785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6.446.719.008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50.048.551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5.861.247.144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12267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5.242.418.423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33.053.551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4.799.268.797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40809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-702.636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63.281.618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99920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3.723.011.137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52.769.089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3.403.075.898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0021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23.704.307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9.689.222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22.353.749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96743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70.301.187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-87.860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64.512.739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4210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123.509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05870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37.015.848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1.592.813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34.080.828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38264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431.504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84953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31.804.186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-3.485.058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31.804.185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01984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820.667.727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-11.898.910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749.433.276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4255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153.017.770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-4.586.156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139.998.868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291121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315.085.357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-10.379.557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290.191.023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22895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412.105.396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2.694.880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376.361.804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03357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412.105.396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2.694.880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376.361.804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428833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792.195.189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14.300.120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685.616.543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39043"/>
                  </a:ext>
                </a:extLst>
              </a:tr>
              <a:tr h="122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7.387.797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5.294.145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55676"/>
                  </a:ext>
                </a:extLst>
              </a:tr>
              <a:tr h="130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1.340.757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-189.652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1.169.936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35858"/>
                  </a:ext>
                </a:extLst>
              </a:tr>
              <a:tr h="130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1.783.768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13064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7.871.937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7.145.555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67449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48.031.395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1.252.759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44.528.742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4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163" y="1839889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163" y="1079190"/>
            <a:ext cx="792720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64506"/>
              </p:ext>
            </p:extLst>
          </p:nvPr>
        </p:nvGraphicFramePr>
        <p:xfrm>
          <a:off x="512163" y="2131036"/>
          <a:ext cx="7927201" cy="4236572"/>
        </p:xfrm>
        <a:graphic>
          <a:graphicData uri="http://schemas.openxmlformats.org/drawingml/2006/table">
            <a:tbl>
              <a:tblPr/>
              <a:tblGrid>
                <a:gridCol w="256627">
                  <a:extLst>
                    <a:ext uri="{9D8B030D-6E8A-4147-A177-3AD203B41FA5}">
                      <a16:colId xmlns:a16="http://schemas.microsoft.com/office/drawing/2014/main" val="2958050637"/>
                    </a:ext>
                  </a:extLst>
                </a:gridCol>
                <a:gridCol w="256627">
                  <a:extLst>
                    <a:ext uri="{9D8B030D-6E8A-4147-A177-3AD203B41FA5}">
                      <a16:colId xmlns:a16="http://schemas.microsoft.com/office/drawing/2014/main" val="2452253698"/>
                    </a:ext>
                  </a:extLst>
                </a:gridCol>
                <a:gridCol w="256627">
                  <a:extLst>
                    <a:ext uri="{9D8B030D-6E8A-4147-A177-3AD203B41FA5}">
                      <a16:colId xmlns:a16="http://schemas.microsoft.com/office/drawing/2014/main" val="2979547250"/>
                    </a:ext>
                  </a:extLst>
                </a:gridCol>
                <a:gridCol w="3164207">
                  <a:extLst>
                    <a:ext uri="{9D8B030D-6E8A-4147-A177-3AD203B41FA5}">
                      <a16:colId xmlns:a16="http://schemas.microsoft.com/office/drawing/2014/main" val="140455987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61647540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27158817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35704869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877247523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4203782969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1215476420"/>
                    </a:ext>
                  </a:extLst>
                </a:gridCol>
              </a:tblGrid>
              <a:tr h="1532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67216"/>
                  </a:ext>
                </a:extLst>
              </a:tr>
              <a:tr h="3677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86903"/>
                  </a:ext>
                </a:extLst>
              </a:tr>
              <a:tr h="206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62.159.442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3.066.095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45.998.795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20085"/>
                  </a:ext>
                </a:extLst>
              </a:tr>
              <a:tr h="1403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2.784.127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95935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31.699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-46.424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26.699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05017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-9.916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12116"/>
                  </a:ext>
                </a:extLst>
              </a:tr>
              <a:tr h="153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-499.995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3.928.678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19758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439.374.502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-3.827.748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396.450.776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48550"/>
                  </a:ext>
                </a:extLst>
              </a:tr>
              <a:tr h="1651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4.298.068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364.120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3.180.148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05047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12997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12.318.137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1.029.000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7.260.925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37438"/>
                  </a:ext>
                </a:extLst>
              </a:tr>
              <a:tr h="168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12.327.430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4.430.000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8.486.115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52550"/>
                  </a:ext>
                </a:extLst>
              </a:tr>
              <a:tr h="153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13.999.652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5.333.000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7.999.629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73802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90.641.241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-451.549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80.929.778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05824"/>
                  </a:ext>
                </a:extLst>
              </a:tr>
              <a:tr h="245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78.153.225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-670.666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67.917.235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6256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724.570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9688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39054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51961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48.356.377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38982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45.551.337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24922"/>
                  </a:ext>
                </a:extLst>
              </a:tr>
              <a:tr h="153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45.551.337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46596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56154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7909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26.625.063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2662506,3%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48955"/>
                  </a:ext>
                </a:extLst>
              </a:tr>
              <a:tr h="122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26.625.063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2662506,3%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10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19" y="195271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19" y="1136984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32402"/>
              </p:ext>
            </p:extLst>
          </p:nvPr>
        </p:nvGraphicFramePr>
        <p:xfrm>
          <a:off x="482920" y="2291886"/>
          <a:ext cx="7927197" cy="169637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89283526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11669163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531988309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179819301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4319514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58377868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9861209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30745416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864666969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940595272"/>
                    </a:ext>
                  </a:extLst>
                </a:gridCol>
              </a:tblGrid>
              <a:tr h="1268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27416"/>
                  </a:ext>
                </a:extLst>
              </a:tr>
              <a:tr h="388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41712"/>
                  </a:ext>
                </a:extLst>
              </a:tr>
              <a:tr h="166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4.344.017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3.687.111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01148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4.028.639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3.482.293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00116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57315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456847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390230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855574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40655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38652"/>
                  </a:ext>
                </a:extLst>
              </a:tr>
              <a:tr h="1268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94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706" y="1782063"/>
            <a:ext cx="7886701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458" y="1174291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43974"/>
              </p:ext>
            </p:extLst>
          </p:nvPr>
        </p:nvGraphicFramePr>
        <p:xfrm>
          <a:off x="489458" y="2152547"/>
          <a:ext cx="7927197" cy="271171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78095015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45765613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911823041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80240330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0651692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83601466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5453918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89388670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93687749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2200394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0399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961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29.324.316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7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25.957.878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22.766.648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36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5.112.012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-260.306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41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69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31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12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72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957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044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743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00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66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80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67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96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09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66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9247" y="1759583"/>
            <a:ext cx="7886699" cy="214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247" y="1199268"/>
            <a:ext cx="788669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3224"/>
              </p:ext>
            </p:extLst>
          </p:nvPr>
        </p:nvGraphicFramePr>
        <p:xfrm>
          <a:off x="489247" y="2132856"/>
          <a:ext cx="7886699" cy="3131864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2190680080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33873963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851849249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124216894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7389803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28420253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32054501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701163907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3509596642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181801658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272558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9578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24.514.805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-4.482.167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18.766.162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9278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13.290.965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652.327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11.516.098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6172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1.569.036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-56.908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1.262.355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4085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7.227.612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-7.048.166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3.289.311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2375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7.227.612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-7.048.166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3.289.311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3968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4.309.178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-6.533.521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1.776.741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797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1.798.768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-514.645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1.308.316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67016"/>
                  </a:ext>
                </a:extLst>
              </a:tr>
              <a:tr h="1900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204.254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6330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546.937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8929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546.937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229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43.849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620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43.849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171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211.203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086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7857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0597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434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185.955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5505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1.896.409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189640,9%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0828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1.896.409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189640,9%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5014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480" y="1728519"/>
            <a:ext cx="7886699" cy="260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7480" y="1120094"/>
            <a:ext cx="788669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76004"/>
              </p:ext>
            </p:extLst>
          </p:nvPr>
        </p:nvGraphicFramePr>
        <p:xfrm>
          <a:off x="487471" y="2036951"/>
          <a:ext cx="7886699" cy="32974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16356148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71923174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431385819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14037555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6318545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67114417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4692802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675633541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351994194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82822353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298719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28214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345.546.881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-42.690.982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312.812.716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1051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3.742.380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3.303.932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429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571.842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458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294.691.502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5604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294.647.544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299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293.828.728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2235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788.035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462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2805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6006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0001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362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439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864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9915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8111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606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291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393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053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642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793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1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9173" y="1936598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9174" y="1124744"/>
            <a:ext cx="788669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28633"/>
              </p:ext>
            </p:extLst>
          </p:nvPr>
        </p:nvGraphicFramePr>
        <p:xfrm>
          <a:off x="469173" y="2313638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413959487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414749939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449899762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87107265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1179884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523291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2572314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7062058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5779266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73751837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2552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9786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13.106.270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872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514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497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857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9645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90037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664" y="1699139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664" y="1123435"/>
            <a:ext cx="805465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6707"/>
              </p:ext>
            </p:extLst>
          </p:nvPr>
        </p:nvGraphicFramePr>
        <p:xfrm>
          <a:off x="486480" y="2054628"/>
          <a:ext cx="8052840" cy="3863460"/>
        </p:xfrm>
        <a:graphic>
          <a:graphicData uri="http://schemas.openxmlformats.org/drawingml/2006/table">
            <a:tbl>
              <a:tblPr/>
              <a:tblGrid>
                <a:gridCol w="269868">
                  <a:extLst>
                    <a:ext uri="{9D8B030D-6E8A-4147-A177-3AD203B41FA5}">
                      <a16:colId xmlns:a16="http://schemas.microsoft.com/office/drawing/2014/main" val="2362688080"/>
                    </a:ext>
                  </a:extLst>
                </a:gridCol>
                <a:gridCol w="269868">
                  <a:extLst>
                    <a:ext uri="{9D8B030D-6E8A-4147-A177-3AD203B41FA5}">
                      <a16:colId xmlns:a16="http://schemas.microsoft.com/office/drawing/2014/main" val="1116730125"/>
                    </a:ext>
                  </a:extLst>
                </a:gridCol>
                <a:gridCol w="269868">
                  <a:extLst>
                    <a:ext uri="{9D8B030D-6E8A-4147-A177-3AD203B41FA5}">
                      <a16:colId xmlns:a16="http://schemas.microsoft.com/office/drawing/2014/main" val="248009806"/>
                    </a:ext>
                  </a:extLst>
                </a:gridCol>
                <a:gridCol w="3044103">
                  <a:extLst>
                    <a:ext uri="{9D8B030D-6E8A-4147-A177-3AD203B41FA5}">
                      <a16:colId xmlns:a16="http://schemas.microsoft.com/office/drawing/2014/main" val="1498023987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279608820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3336204170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742064066"/>
                    </a:ext>
                  </a:extLst>
                </a:gridCol>
                <a:gridCol w="723244">
                  <a:extLst>
                    <a:ext uri="{9D8B030D-6E8A-4147-A177-3AD203B41FA5}">
                      <a16:colId xmlns:a16="http://schemas.microsoft.com/office/drawing/2014/main" val="1803498039"/>
                    </a:ext>
                  </a:extLst>
                </a:gridCol>
                <a:gridCol w="658476">
                  <a:extLst>
                    <a:ext uri="{9D8B030D-6E8A-4147-A177-3AD203B41FA5}">
                      <a16:colId xmlns:a16="http://schemas.microsoft.com/office/drawing/2014/main" val="3836025924"/>
                    </a:ext>
                  </a:extLst>
                </a:gridCol>
                <a:gridCol w="647681">
                  <a:extLst>
                    <a:ext uri="{9D8B030D-6E8A-4147-A177-3AD203B41FA5}">
                      <a16:colId xmlns:a16="http://schemas.microsoft.com/office/drawing/2014/main" val="3599291101"/>
                    </a:ext>
                  </a:extLst>
                </a:gridCol>
              </a:tblGrid>
              <a:tr h="1269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70720"/>
                  </a:ext>
                </a:extLst>
              </a:tr>
              <a:tr h="3887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53106"/>
                  </a:ext>
                </a:extLst>
              </a:tr>
              <a:tr h="166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722.811.476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15.969.568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690.560.227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75244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22.699.260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17.932.189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07236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3.362.814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31361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114842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4806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651.859.205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88832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651.859.205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32253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67671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3055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90631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06579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30998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642.087.702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80955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99105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30651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28164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01726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1602"/>
                  </a:ext>
                </a:extLst>
              </a:tr>
              <a:tr h="134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471428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29167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62178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6698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43167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1611359,5%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58044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1611359,5%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98497"/>
                  </a:ext>
                </a:extLst>
              </a:tr>
              <a:tr h="1269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8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73675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658" y="1124744"/>
            <a:ext cx="788575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69790"/>
              </p:ext>
            </p:extLst>
          </p:nvPr>
        </p:nvGraphicFramePr>
        <p:xfrm>
          <a:off x="464715" y="2017073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976506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965823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57171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312657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733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25697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1190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69733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45788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509886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439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403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20.244.005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75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32.796.722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18.011.161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0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59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82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30.406.828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17.527.728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77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3.579.438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33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1.664.146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97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12.206.559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54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9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86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89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92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50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44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2.232.844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223284,4%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4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2.232.844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223284,4%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88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8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76002" y="1745016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113409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39132"/>
              </p:ext>
            </p:extLst>
          </p:nvPr>
        </p:nvGraphicFramePr>
        <p:xfrm>
          <a:off x="476001" y="2110141"/>
          <a:ext cx="7886701" cy="33517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815743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024603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143074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809574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18581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66067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48240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752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127457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165761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8425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921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311.525.694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13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257.294.610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22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257.094.033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21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27.292.294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59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6.481.661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40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3.915.937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55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2.950.015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13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25.716.500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69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183.360.515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51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28527"/>
                  </a:ext>
                </a:extLst>
              </a:tr>
              <a:tr h="132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3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13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99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2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7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834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22.528.309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12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22.528.309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63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22.528.309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39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31.702.775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3170277,5%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19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31.702.775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3170277,5%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10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9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69224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9409" y="1124856"/>
            <a:ext cx="791001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44513"/>
              </p:ext>
            </p:extLst>
          </p:nvPr>
        </p:nvGraphicFramePr>
        <p:xfrm>
          <a:off x="549408" y="207967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010689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60698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3065834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531624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41809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16728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07324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45328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528772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3678408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7211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644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609.611.537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-52.799.522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527.641.740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422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238.588.728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8.161.198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225.132.815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3490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32.675.299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407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7.037.806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7263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19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7.034.017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5958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228.301.982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-4.096.751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203.486.515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28891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18.866.596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944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18.866.596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470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208.358.572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-4.096.751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184.619.919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159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207.135.661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-4.096.751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183.400.080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732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2641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877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235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5.694.411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306151,1%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306151,1%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724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830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5.694.392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115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5571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700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6" y="1751324"/>
            <a:ext cx="7886701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7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85705"/>
              </p:ext>
            </p:extLst>
          </p:nvPr>
        </p:nvGraphicFramePr>
        <p:xfrm>
          <a:off x="562096" y="2105125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851627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868425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4651952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469722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762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137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42123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03538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953484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5043083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0734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913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632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722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812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935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0084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80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6967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22.344.910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66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22.344.910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023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10.818.086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863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10.818.086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774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10.818.086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910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84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055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5759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15.580.211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1558021,1%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849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4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8425" y="1952886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426" y="113043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59906"/>
              </p:ext>
            </p:extLst>
          </p:nvPr>
        </p:nvGraphicFramePr>
        <p:xfrm>
          <a:off x="548425" y="2284946"/>
          <a:ext cx="7886701" cy="294958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572728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66956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75819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97315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41681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82385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20010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19415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954115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6891054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574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940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17.792.385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37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3787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550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7472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596"/>
                  </a:ext>
                </a:extLst>
              </a:tr>
              <a:tr h="1744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Apoyo a Jardines Infantiles VTF para Retorno Seguro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065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44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199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370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140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798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040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6408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044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89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37" y="193016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2555" y="1139022"/>
            <a:ext cx="786628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19027"/>
              </p:ext>
            </p:extLst>
          </p:nvPr>
        </p:nvGraphicFramePr>
        <p:xfrm>
          <a:off x="507399" y="2295294"/>
          <a:ext cx="7861442" cy="2832538"/>
        </p:xfrm>
        <a:graphic>
          <a:graphicData uri="http://schemas.openxmlformats.org/drawingml/2006/table">
            <a:tbl>
              <a:tblPr/>
              <a:tblGrid>
                <a:gridCol w="251566">
                  <a:extLst>
                    <a:ext uri="{9D8B030D-6E8A-4147-A177-3AD203B41FA5}">
                      <a16:colId xmlns:a16="http://schemas.microsoft.com/office/drawing/2014/main" val="4132032252"/>
                    </a:ext>
                  </a:extLst>
                </a:gridCol>
                <a:gridCol w="251566">
                  <a:extLst>
                    <a:ext uri="{9D8B030D-6E8A-4147-A177-3AD203B41FA5}">
                      <a16:colId xmlns:a16="http://schemas.microsoft.com/office/drawing/2014/main" val="1737036368"/>
                    </a:ext>
                  </a:extLst>
                </a:gridCol>
                <a:gridCol w="251566">
                  <a:extLst>
                    <a:ext uri="{9D8B030D-6E8A-4147-A177-3AD203B41FA5}">
                      <a16:colId xmlns:a16="http://schemas.microsoft.com/office/drawing/2014/main" val="3688248331"/>
                    </a:ext>
                  </a:extLst>
                </a:gridCol>
                <a:gridCol w="3192373">
                  <a:extLst>
                    <a:ext uri="{9D8B030D-6E8A-4147-A177-3AD203B41FA5}">
                      <a16:colId xmlns:a16="http://schemas.microsoft.com/office/drawing/2014/main" val="153513482"/>
                    </a:ext>
                  </a:extLst>
                </a:gridCol>
                <a:gridCol w="674198">
                  <a:extLst>
                    <a:ext uri="{9D8B030D-6E8A-4147-A177-3AD203B41FA5}">
                      <a16:colId xmlns:a16="http://schemas.microsoft.com/office/drawing/2014/main" val="120064244"/>
                    </a:ext>
                  </a:extLst>
                </a:gridCol>
                <a:gridCol w="674198">
                  <a:extLst>
                    <a:ext uri="{9D8B030D-6E8A-4147-A177-3AD203B41FA5}">
                      <a16:colId xmlns:a16="http://schemas.microsoft.com/office/drawing/2014/main" val="711286687"/>
                    </a:ext>
                  </a:extLst>
                </a:gridCol>
                <a:gridCol w="674198">
                  <a:extLst>
                    <a:ext uri="{9D8B030D-6E8A-4147-A177-3AD203B41FA5}">
                      <a16:colId xmlns:a16="http://schemas.microsoft.com/office/drawing/2014/main" val="3958803701"/>
                    </a:ext>
                  </a:extLst>
                </a:gridCol>
                <a:gridCol w="674198">
                  <a:extLst>
                    <a:ext uri="{9D8B030D-6E8A-4147-A177-3AD203B41FA5}">
                      <a16:colId xmlns:a16="http://schemas.microsoft.com/office/drawing/2014/main" val="1708943407"/>
                    </a:ext>
                  </a:extLst>
                </a:gridCol>
                <a:gridCol w="613821">
                  <a:extLst>
                    <a:ext uri="{9D8B030D-6E8A-4147-A177-3AD203B41FA5}">
                      <a16:colId xmlns:a16="http://schemas.microsoft.com/office/drawing/2014/main" val="445712448"/>
                    </a:ext>
                  </a:extLst>
                </a:gridCol>
                <a:gridCol w="603758">
                  <a:extLst>
                    <a:ext uri="{9D8B030D-6E8A-4147-A177-3AD203B41FA5}">
                      <a16:colId xmlns:a16="http://schemas.microsoft.com/office/drawing/2014/main" val="2584631839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10748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94744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17.660.382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764.972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17.341.885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194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10.232.551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9.472.689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3663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875.633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3505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2945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2227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3051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2.774.771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7480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2.774.771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4779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26.518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6312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2.745.206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48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8477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3.277.578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29709,7%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29709,7%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965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3.277.578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29709,7%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29709,7%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7356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815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69287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8143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103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423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7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79167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955532"/>
              </p:ext>
            </p:extLst>
          </p:nvPr>
        </p:nvGraphicFramePr>
        <p:xfrm>
          <a:off x="467544" y="2047021"/>
          <a:ext cx="803237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174" y="1758304"/>
            <a:ext cx="7908373" cy="289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2534" y="1124744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96276"/>
              </p:ext>
            </p:extLst>
          </p:nvPr>
        </p:nvGraphicFramePr>
        <p:xfrm>
          <a:off x="472009" y="2121517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597740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714625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567580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836424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19459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88176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54640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4037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562022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526129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334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915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57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45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83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14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13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90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5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3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03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83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019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12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5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675" y="1700324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139" y="1124744"/>
            <a:ext cx="79124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21126"/>
              </p:ext>
            </p:extLst>
          </p:nvPr>
        </p:nvGraphicFramePr>
        <p:xfrm>
          <a:off x="475675" y="2080719"/>
          <a:ext cx="7928888" cy="3197909"/>
        </p:xfrm>
        <a:graphic>
          <a:graphicData uri="http://schemas.openxmlformats.org/drawingml/2006/table">
            <a:tbl>
              <a:tblPr/>
              <a:tblGrid>
                <a:gridCol w="265714">
                  <a:extLst>
                    <a:ext uri="{9D8B030D-6E8A-4147-A177-3AD203B41FA5}">
                      <a16:colId xmlns:a16="http://schemas.microsoft.com/office/drawing/2014/main" val="237890602"/>
                    </a:ext>
                  </a:extLst>
                </a:gridCol>
                <a:gridCol w="265714">
                  <a:extLst>
                    <a:ext uri="{9D8B030D-6E8A-4147-A177-3AD203B41FA5}">
                      <a16:colId xmlns:a16="http://schemas.microsoft.com/office/drawing/2014/main" val="4198112406"/>
                    </a:ext>
                  </a:extLst>
                </a:gridCol>
                <a:gridCol w="265714">
                  <a:extLst>
                    <a:ext uri="{9D8B030D-6E8A-4147-A177-3AD203B41FA5}">
                      <a16:colId xmlns:a16="http://schemas.microsoft.com/office/drawing/2014/main" val="2404996270"/>
                    </a:ext>
                  </a:extLst>
                </a:gridCol>
                <a:gridCol w="2997246">
                  <a:extLst>
                    <a:ext uri="{9D8B030D-6E8A-4147-A177-3AD203B41FA5}">
                      <a16:colId xmlns:a16="http://schemas.microsoft.com/office/drawing/2014/main" val="2773010521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396248334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2531483350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2688233709"/>
                    </a:ext>
                  </a:extLst>
                </a:gridCol>
                <a:gridCol w="712112">
                  <a:extLst>
                    <a:ext uri="{9D8B030D-6E8A-4147-A177-3AD203B41FA5}">
                      <a16:colId xmlns:a16="http://schemas.microsoft.com/office/drawing/2014/main" val="51931202"/>
                    </a:ext>
                  </a:extLst>
                </a:gridCol>
                <a:gridCol w="648340">
                  <a:extLst>
                    <a:ext uri="{9D8B030D-6E8A-4147-A177-3AD203B41FA5}">
                      <a16:colId xmlns:a16="http://schemas.microsoft.com/office/drawing/2014/main" val="2789060039"/>
                    </a:ext>
                  </a:extLst>
                </a:gridCol>
                <a:gridCol w="637712">
                  <a:extLst>
                    <a:ext uri="{9D8B030D-6E8A-4147-A177-3AD203B41FA5}">
                      <a16:colId xmlns:a16="http://schemas.microsoft.com/office/drawing/2014/main" val="590346689"/>
                    </a:ext>
                  </a:extLst>
                </a:gridCol>
              </a:tblGrid>
              <a:tr h="1260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91065"/>
                  </a:ext>
                </a:extLst>
              </a:tr>
              <a:tr h="385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650"/>
                  </a:ext>
                </a:extLst>
              </a:tr>
              <a:tr h="165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20858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41346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57244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1418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3614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7066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7520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5114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44538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9043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78412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9757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67928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6899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51091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1529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45050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9140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2728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77808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1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48" y="1726411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49" y="1119691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41947"/>
              </p:ext>
            </p:extLst>
          </p:nvPr>
        </p:nvGraphicFramePr>
        <p:xfrm>
          <a:off x="539547" y="2091199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810525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42474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579799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769962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6709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1017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5123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66430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338332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3640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07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017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6.672.696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08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3.978.780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69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07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7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14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01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24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09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32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92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48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2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801053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78826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94033"/>
              </p:ext>
            </p:extLst>
          </p:nvPr>
        </p:nvGraphicFramePr>
        <p:xfrm>
          <a:off x="539550" y="2159279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548277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47257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63825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307512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92805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8519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18046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65242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08340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068244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468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051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9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63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38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22.309.231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35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54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9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93554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79" y="1093738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61084"/>
              </p:ext>
            </p:extLst>
          </p:nvPr>
        </p:nvGraphicFramePr>
        <p:xfrm>
          <a:off x="473278" y="2276478"/>
          <a:ext cx="7886701" cy="3974279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2897935962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751483059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137431216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74533450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70614657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00820926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3919493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769837075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796844693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792888472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72479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50496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355.297.264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-35.303.371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308.702.619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619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170.117.872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158.363.501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2512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45.554.912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-1.668.614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44.948.212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138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10.023.827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-1.365.000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9.460.404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590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2.803.805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-291.614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2.760.528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8826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1.546.660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810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098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124.562.960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113.415.289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4372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111.458.834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954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1.968.578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1.956.455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19564550,0%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15403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52379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6.178.104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65490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6.178.104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8591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7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4711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169.320.291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128.608.448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0633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78.968.903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72.465.838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336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626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5.740.547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5.694.570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4455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7794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14.711.230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0133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56.142.610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40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56.142.610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54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15.552.566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196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240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8201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3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741" y="1971762"/>
            <a:ext cx="789818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741" y="1160023"/>
            <a:ext cx="788328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7749"/>
              </p:ext>
            </p:extLst>
          </p:nvPr>
        </p:nvGraphicFramePr>
        <p:xfrm>
          <a:off x="478325" y="2293024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376323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138668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341632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72369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86939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09752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47217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270387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457472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324653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630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030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51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17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26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72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17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00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69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97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1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1002" y="1942651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1130893"/>
            <a:ext cx="7903797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31344"/>
              </p:ext>
            </p:extLst>
          </p:nvPr>
        </p:nvGraphicFramePr>
        <p:xfrm>
          <a:off x="522455" y="2268717"/>
          <a:ext cx="7903796" cy="2033511"/>
        </p:xfrm>
        <a:graphic>
          <a:graphicData uri="http://schemas.openxmlformats.org/drawingml/2006/table">
            <a:tbl>
              <a:tblPr/>
              <a:tblGrid>
                <a:gridCol w="267744">
                  <a:extLst>
                    <a:ext uri="{9D8B030D-6E8A-4147-A177-3AD203B41FA5}">
                      <a16:colId xmlns:a16="http://schemas.microsoft.com/office/drawing/2014/main" val="2732741501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1778828678"/>
                    </a:ext>
                  </a:extLst>
                </a:gridCol>
                <a:gridCol w="267744">
                  <a:extLst>
                    <a:ext uri="{9D8B030D-6E8A-4147-A177-3AD203B41FA5}">
                      <a16:colId xmlns:a16="http://schemas.microsoft.com/office/drawing/2014/main" val="2751805956"/>
                    </a:ext>
                  </a:extLst>
                </a:gridCol>
                <a:gridCol w="2934472">
                  <a:extLst>
                    <a:ext uri="{9D8B030D-6E8A-4147-A177-3AD203B41FA5}">
                      <a16:colId xmlns:a16="http://schemas.microsoft.com/office/drawing/2014/main" val="3932427081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2410647562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3835861544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104507237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312260298"/>
                    </a:ext>
                  </a:extLst>
                </a:gridCol>
                <a:gridCol w="653295">
                  <a:extLst>
                    <a:ext uri="{9D8B030D-6E8A-4147-A177-3AD203B41FA5}">
                      <a16:colId xmlns:a16="http://schemas.microsoft.com/office/drawing/2014/main" val="2653100526"/>
                    </a:ext>
                  </a:extLst>
                </a:gridCol>
                <a:gridCol w="642585">
                  <a:extLst>
                    <a:ext uri="{9D8B030D-6E8A-4147-A177-3AD203B41FA5}">
                      <a16:colId xmlns:a16="http://schemas.microsoft.com/office/drawing/2014/main" val="448698412"/>
                    </a:ext>
                  </a:extLst>
                </a:gridCol>
              </a:tblGrid>
              <a:tr h="132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02860"/>
                  </a:ext>
                </a:extLst>
              </a:tr>
              <a:tr h="4012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78694"/>
                  </a:ext>
                </a:extLst>
              </a:tr>
              <a:tr h="171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2.931.740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20938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2.687.018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-4.813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2.353.779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6162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191.096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61098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42406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03973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14510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07340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49502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397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312315"/>
                  </a:ext>
                </a:extLst>
              </a:tr>
              <a:tr h="1327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3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6221" y="1876463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749" y="1085316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68156"/>
              </p:ext>
            </p:extLst>
          </p:nvPr>
        </p:nvGraphicFramePr>
        <p:xfrm>
          <a:off x="496226" y="2193530"/>
          <a:ext cx="7932456" cy="3152550"/>
        </p:xfrm>
        <a:graphic>
          <a:graphicData uri="http://schemas.openxmlformats.org/drawingml/2006/table">
            <a:tbl>
              <a:tblPr/>
              <a:tblGrid>
                <a:gridCol w="268715">
                  <a:extLst>
                    <a:ext uri="{9D8B030D-6E8A-4147-A177-3AD203B41FA5}">
                      <a16:colId xmlns:a16="http://schemas.microsoft.com/office/drawing/2014/main" val="303995577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1669968336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3383591066"/>
                    </a:ext>
                  </a:extLst>
                </a:gridCol>
                <a:gridCol w="2945112">
                  <a:extLst>
                    <a:ext uri="{9D8B030D-6E8A-4147-A177-3AD203B41FA5}">
                      <a16:colId xmlns:a16="http://schemas.microsoft.com/office/drawing/2014/main" val="1567258298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2624272809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4043539697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2867664947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3450127671"/>
                    </a:ext>
                  </a:extLst>
                </a:gridCol>
                <a:gridCol w="655664">
                  <a:extLst>
                    <a:ext uri="{9D8B030D-6E8A-4147-A177-3AD203B41FA5}">
                      <a16:colId xmlns:a16="http://schemas.microsoft.com/office/drawing/2014/main" val="2838957243"/>
                    </a:ext>
                  </a:extLst>
                </a:gridCol>
                <a:gridCol w="644915">
                  <a:extLst>
                    <a:ext uri="{9D8B030D-6E8A-4147-A177-3AD203B41FA5}">
                      <a16:colId xmlns:a16="http://schemas.microsoft.com/office/drawing/2014/main" val="1928030706"/>
                    </a:ext>
                  </a:extLst>
                </a:gridCol>
              </a:tblGrid>
              <a:tr h="130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55907"/>
                  </a:ext>
                </a:extLst>
              </a:tr>
              <a:tr h="3936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28280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52.114.956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47274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44.008.393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44.154.740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740748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2.519.862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85909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65759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6655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59439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192023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8933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227.649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84315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227.649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70918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104.609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91671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13484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17539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48463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22251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1.990.992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03373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1.990.992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60433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2.379.202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23792020,0%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90256"/>
                  </a:ext>
                </a:extLst>
              </a:tr>
              <a:tr h="1302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2.379.202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23792020,0%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4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2858" y="1952967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8130" y="1135393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50076"/>
              </p:ext>
            </p:extLst>
          </p:nvPr>
        </p:nvGraphicFramePr>
        <p:xfrm>
          <a:off x="448128" y="2270034"/>
          <a:ext cx="7935935" cy="1210721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4272120143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2462177207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3177621076"/>
                    </a:ext>
                  </a:extLst>
                </a:gridCol>
                <a:gridCol w="2946403">
                  <a:extLst>
                    <a:ext uri="{9D8B030D-6E8A-4147-A177-3AD203B41FA5}">
                      <a16:colId xmlns:a16="http://schemas.microsoft.com/office/drawing/2014/main" val="890638570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452343735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3103678633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3783143505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337550599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1336983721"/>
                    </a:ext>
                  </a:extLst>
                </a:gridCol>
                <a:gridCol w="645198">
                  <a:extLst>
                    <a:ext uri="{9D8B030D-6E8A-4147-A177-3AD203B41FA5}">
                      <a16:colId xmlns:a16="http://schemas.microsoft.com/office/drawing/2014/main" val="626410542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06234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08978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3.928.633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1.549.888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5312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53.940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2956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1.076.293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443.009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5543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1.052.939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5367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1.052.939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1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594" y="198210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3594" y="1134840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08441"/>
              </p:ext>
            </p:extLst>
          </p:nvPr>
        </p:nvGraphicFramePr>
        <p:xfrm>
          <a:off x="503593" y="2347229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695337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731060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625304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38235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98305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9944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76114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521878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625283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410589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2215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388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25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71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12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19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68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38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88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0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0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9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9650" y="1270405"/>
            <a:ext cx="807082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044435"/>
              </p:ext>
            </p:extLst>
          </p:nvPr>
        </p:nvGraphicFramePr>
        <p:xfrm>
          <a:off x="469650" y="2492896"/>
          <a:ext cx="8074088" cy="358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2992" y="1945982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456" y="1129645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78199"/>
              </p:ext>
            </p:extLst>
          </p:nvPr>
        </p:nvGraphicFramePr>
        <p:xfrm>
          <a:off x="422992" y="2302062"/>
          <a:ext cx="7933508" cy="3200142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258597878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322558200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611444479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73235945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96654382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80074711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69116301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25992487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716773264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2438880098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239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216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39.573.278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09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29.732.568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27.755.117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00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3.062.961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70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83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13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23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44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29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92809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67855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96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07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97523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4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25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49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99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8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305" y="1984220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3846" y="1160469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10482"/>
              </p:ext>
            </p:extLst>
          </p:nvPr>
        </p:nvGraphicFramePr>
        <p:xfrm>
          <a:off x="413840" y="2315110"/>
          <a:ext cx="7933512" cy="1265863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38759233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34990954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295454226"/>
                    </a:ext>
                  </a:extLst>
                </a:gridCol>
                <a:gridCol w="2998994">
                  <a:extLst>
                    <a:ext uri="{9D8B030D-6E8A-4147-A177-3AD203B41FA5}">
                      <a16:colId xmlns:a16="http://schemas.microsoft.com/office/drawing/2014/main" val="294872706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44202009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5059778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0134009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854006481"/>
                    </a:ext>
                  </a:extLst>
                </a:gridCol>
                <a:gridCol w="648719">
                  <a:extLst>
                    <a:ext uri="{9D8B030D-6E8A-4147-A177-3AD203B41FA5}">
                      <a16:colId xmlns:a16="http://schemas.microsoft.com/office/drawing/2014/main" val="3981329544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1639025754"/>
                    </a:ext>
                  </a:extLst>
                </a:gridCol>
              </a:tblGrid>
              <a:tr h="2302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63497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84991"/>
                  </a:ext>
                </a:extLst>
              </a:tr>
              <a:tr h="1622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57500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12659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90182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51960"/>
                  </a:ext>
                </a:extLst>
              </a:tr>
              <a:tr h="123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2" y="1965377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192" y="1155974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17344"/>
              </p:ext>
            </p:extLst>
          </p:nvPr>
        </p:nvGraphicFramePr>
        <p:xfrm>
          <a:off x="485192" y="231352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034046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24701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52182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21057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75335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26679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15609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9777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77951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2466629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0170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978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45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919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3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67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52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03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44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06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3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34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24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45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0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9561" y="1989411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6754" y="1148508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08243"/>
              </p:ext>
            </p:extLst>
          </p:nvPr>
        </p:nvGraphicFramePr>
        <p:xfrm>
          <a:off x="479560" y="2327199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264932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16361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11954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603353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928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14243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04334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389634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101765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065291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082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833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39.481.322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01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28.351.762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02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4.624.142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64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87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132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79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01684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54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51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1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30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15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92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39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887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3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1614" y="1996392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211" y="1147827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09553"/>
              </p:ext>
            </p:extLst>
          </p:nvPr>
        </p:nvGraphicFramePr>
        <p:xfrm>
          <a:off x="491613" y="2351043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58925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63560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607293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217861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44213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246630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79442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92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803593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72144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9846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683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51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56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84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46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7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9080" y="199331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9080" y="115452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775"/>
              </p:ext>
            </p:extLst>
          </p:nvPr>
        </p:nvGraphicFramePr>
        <p:xfrm>
          <a:off x="429079" y="2350328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41556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226924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63420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830233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32731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390631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15168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880470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140720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981144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1308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986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31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51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5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59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70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71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48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46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60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80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79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87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61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975281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5" y="1118256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17165"/>
              </p:ext>
            </p:extLst>
          </p:nvPr>
        </p:nvGraphicFramePr>
        <p:xfrm>
          <a:off x="478364" y="2298633"/>
          <a:ext cx="7886701" cy="30907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077583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04897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847172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40928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0396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39652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85413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40757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912514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624810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599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246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30.269.342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41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25.810.102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24.013.557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47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32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30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18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53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8499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14340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2496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12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19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63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79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35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98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71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2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9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7" y="1944779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7" y="1144747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56421"/>
              </p:ext>
            </p:extLst>
          </p:nvPr>
        </p:nvGraphicFramePr>
        <p:xfrm>
          <a:off x="478367" y="2306324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842082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306862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07187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2698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2200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26676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5310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99063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90336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855153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9559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37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1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56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84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8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6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7832" y="1997317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7832" y="1159386"/>
            <a:ext cx="788094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5325"/>
              </p:ext>
            </p:extLst>
          </p:nvPr>
        </p:nvGraphicFramePr>
        <p:xfrm>
          <a:off x="431316" y="2329769"/>
          <a:ext cx="7877458" cy="2108377"/>
        </p:xfrm>
        <a:graphic>
          <a:graphicData uri="http://schemas.openxmlformats.org/drawingml/2006/table">
            <a:tbl>
              <a:tblPr/>
              <a:tblGrid>
                <a:gridCol w="263990">
                  <a:extLst>
                    <a:ext uri="{9D8B030D-6E8A-4147-A177-3AD203B41FA5}">
                      <a16:colId xmlns:a16="http://schemas.microsoft.com/office/drawing/2014/main" val="3462593771"/>
                    </a:ext>
                  </a:extLst>
                </a:gridCol>
                <a:gridCol w="263990">
                  <a:extLst>
                    <a:ext uri="{9D8B030D-6E8A-4147-A177-3AD203B41FA5}">
                      <a16:colId xmlns:a16="http://schemas.microsoft.com/office/drawing/2014/main" val="2649921450"/>
                    </a:ext>
                  </a:extLst>
                </a:gridCol>
                <a:gridCol w="263990">
                  <a:extLst>
                    <a:ext uri="{9D8B030D-6E8A-4147-A177-3AD203B41FA5}">
                      <a16:colId xmlns:a16="http://schemas.microsoft.com/office/drawing/2014/main" val="1010883741"/>
                    </a:ext>
                  </a:extLst>
                </a:gridCol>
                <a:gridCol w="2977805">
                  <a:extLst>
                    <a:ext uri="{9D8B030D-6E8A-4147-A177-3AD203B41FA5}">
                      <a16:colId xmlns:a16="http://schemas.microsoft.com/office/drawing/2014/main" val="1006966783"/>
                    </a:ext>
                  </a:extLst>
                </a:gridCol>
                <a:gridCol w="707493">
                  <a:extLst>
                    <a:ext uri="{9D8B030D-6E8A-4147-A177-3AD203B41FA5}">
                      <a16:colId xmlns:a16="http://schemas.microsoft.com/office/drawing/2014/main" val="949180682"/>
                    </a:ext>
                  </a:extLst>
                </a:gridCol>
                <a:gridCol w="707493">
                  <a:extLst>
                    <a:ext uri="{9D8B030D-6E8A-4147-A177-3AD203B41FA5}">
                      <a16:colId xmlns:a16="http://schemas.microsoft.com/office/drawing/2014/main" val="4254623990"/>
                    </a:ext>
                  </a:extLst>
                </a:gridCol>
                <a:gridCol w="707493">
                  <a:extLst>
                    <a:ext uri="{9D8B030D-6E8A-4147-A177-3AD203B41FA5}">
                      <a16:colId xmlns:a16="http://schemas.microsoft.com/office/drawing/2014/main" val="2950239728"/>
                    </a:ext>
                  </a:extLst>
                </a:gridCol>
                <a:gridCol w="707493">
                  <a:extLst>
                    <a:ext uri="{9D8B030D-6E8A-4147-A177-3AD203B41FA5}">
                      <a16:colId xmlns:a16="http://schemas.microsoft.com/office/drawing/2014/main" val="1420910200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val="3859909162"/>
                    </a:ext>
                  </a:extLst>
                </a:gridCol>
                <a:gridCol w="633576">
                  <a:extLst>
                    <a:ext uri="{9D8B030D-6E8A-4147-A177-3AD203B41FA5}">
                      <a16:colId xmlns:a16="http://schemas.microsoft.com/office/drawing/2014/main" val="937428261"/>
                    </a:ext>
                  </a:extLst>
                </a:gridCol>
              </a:tblGrid>
              <a:tr h="128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70434"/>
                  </a:ext>
                </a:extLst>
              </a:tr>
              <a:tr h="3943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61661"/>
                  </a:ext>
                </a:extLst>
              </a:tr>
              <a:tr h="168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3.407.028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76620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2.684.692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72302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15912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704712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28963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99709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78687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52083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1516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26827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54669"/>
                  </a:ext>
                </a:extLst>
              </a:tr>
              <a:tr h="1287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50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066" y="1916831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3825" y="1146723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93554"/>
              </p:ext>
            </p:extLst>
          </p:nvPr>
        </p:nvGraphicFramePr>
        <p:xfrm>
          <a:off x="528066" y="2276872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958940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828137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3108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486656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8848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65602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06224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005442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394315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100009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0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178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60.127.593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51.923.916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3.511.039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68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26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65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32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80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85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31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72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38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4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280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6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77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1.808.756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302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1.808.756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41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76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3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119675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093768"/>
              </p:ext>
            </p:extLst>
          </p:nvPr>
        </p:nvGraphicFramePr>
        <p:xfrm>
          <a:off x="611560" y="2242697"/>
          <a:ext cx="7704856" cy="361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21" y="2030339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8121" y="1172882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43537"/>
              </p:ext>
            </p:extLst>
          </p:nvPr>
        </p:nvGraphicFramePr>
        <p:xfrm>
          <a:off x="562362" y="2376166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176482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4023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640348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231598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8429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412241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7602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20705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773253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688496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532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071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75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75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13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21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7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046" y="1777901"/>
            <a:ext cx="80320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709" y="1140493"/>
            <a:ext cx="803776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81452"/>
              </p:ext>
            </p:extLst>
          </p:nvPr>
        </p:nvGraphicFramePr>
        <p:xfrm>
          <a:off x="465046" y="2132156"/>
          <a:ext cx="8032034" cy="1965602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2509400947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651831013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1364153458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304347656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739584158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952361163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369794897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022204100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3871781600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110847780"/>
                    </a:ext>
                  </a:extLst>
                </a:gridCol>
              </a:tblGrid>
              <a:tr h="127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429861"/>
                  </a:ext>
                </a:extLst>
              </a:tr>
              <a:tr h="3915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46140"/>
                  </a:ext>
                </a:extLst>
              </a:tr>
              <a:tr h="167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11560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70196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17168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15761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46707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46995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4457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20897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48169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23827"/>
                  </a:ext>
                </a:extLst>
              </a:tr>
              <a:tr h="127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5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5933" y="176012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173" y="1152580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69405"/>
              </p:ext>
            </p:extLst>
          </p:nvPr>
        </p:nvGraphicFramePr>
        <p:xfrm>
          <a:off x="474165" y="2098252"/>
          <a:ext cx="8037771" cy="2734376"/>
        </p:xfrm>
        <a:graphic>
          <a:graphicData uri="http://schemas.openxmlformats.org/drawingml/2006/table">
            <a:tbl>
              <a:tblPr/>
              <a:tblGrid>
                <a:gridCol w="269363">
                  <a:extLst>
                    <a:ext uri="{9D8B030D-6E8A-4147-A177-3AD203B41FA5}">
                      <a16:colId xmlns:a16="http://schemas.microsoft.com/office/drawing/2014/main" val="2112685414"/>
                    </a:ext>
                  </a:extLst>
                </a:gridCol>
                <a:gridCol w="269363">
                  <a:extLst>
                    <a:ext uri="{9D8B030D-6E8A-4147-A177-3AD203B41FA5}">
                      <a16:colId xmlns:a16="http://schemas.microsoft.com/office/drawing/2014/main" val="3522161401"/>
                    </a:ext>
                  </a:extLst>
                </a:gridCol>
                <a:gridCol w="269363">
                  <a:extLst>
                    <a:ext uri="{9D8B030D-6E8A-4147-A177-3AD203B41FA5}">
                      <a16:colId xmlns:a16="http://schemas.microsoft.com/office/drawing/2014/main" val="215620667"/>
                    </a:ext>
                  </a:extLst>
                </a:gridCol>
                <a:gridCol w="3038405">
                  <a:extLst>
                    <a:ext uri="{9D8B030D-6E8A-4147-A177-3AD203B41FA5}">
                      <a16:colId xmlns:a16="http://schemas.microsoft.com/office/drawing/2014/main" val="1208616106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333850233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1849747196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790029151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869503584"/>
                    </a:ext>
                  </a:extLst>
                </a:gridCol>
                <a:gridCol w="657244">
                  <a:extLst>
                    <a:ext uri="{9D8B030D-6E8A-4147-A177-3AD203B41FA5}">
                      <a16:colId xmlns:a16="http://schemas.microsoft.com/office/drawing/2014/main" val="1803991518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983079673"/>
                    </a:ext>
                  </a:extLst>
                </a:gridCol>
              </a:tblGrid>
              <a:tr h="127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8701"/>
                  </a:ext>
                </a:extLst>
              </a:tr>
              <a:tr h="3917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95558"/>
                  </a:ext>
                </a:extLst>
              </a:tr>
              <a:tr h="167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33.113.708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04949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29.647.147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27.561.663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7943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36457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35571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31915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92366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889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16764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2042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57216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03907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168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0422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65205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08845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23097220,0%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5662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23097220,0%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1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1" y="1980320"/>
            <a:ext cx="8037758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4987" y="1129500"/>
            <a:ext cx="795544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81078"/>
              </p:ext>
            </p:extLst>
          </p:nvPr>
        </p:nvGraphicFramePr>
        <p:xfrm>
          <a:off x="490664" y="2302005"/>
          <a:ext cx="7984092" cy="1189349"/>
        </p:xfrm>
        <a:graphic>
          <a:graphicData uri="http://schemas.openxmlformats.org/drawingml/2006/table">
            <a:tbl>
              <a:tblPr/>
              <a:tblGrid>
                <a:gridCol w="267564">
                  <a:extLst>
                    <a:ext uri="{9D8B030D-6E8A-4147-A177-3AD203B41FA5}">
                      <a16:colId xmlns:a16="http://schemas.microsoft.com/office/drawing/2014/main" val="1658852305"/>
                    </a:ext>
                  </a:extLst>
                </a:gridCol>
                <a:gridCol w="267564">
                  <a:extLst>
                    <a:ext uri="{9D8B030D-6E8A-4147-A177-3AD203B41FA5}">
                      <a16:colId xmlns:a16="http://schemas.microsoft.com/office/drawing/2014/main" val="2625008928"/>
                    </a:ext>
                  </a:extLst>
                </a:gridCol>
                <a:gridCol w="267564">
                  <a:extLst>
                    <a:ext uri="{9D8B030D-6E8A-4147-A177-3AD203B41FA5}">
                      <a16:colId xmlns:a16="http://schemas.microsoft.com/office/drawing/2014/main" val="1642105037"/>
                    </a:ext>
                  </a:extLst>
                </a:gridCol>
                <a:gridCol w="3018114">
                  <a:extLst>
                    <a:ext uri="{9D8B030D-6E8A-4147-A177-3AD203B41FA5}">
                      <a16:colId xmlns:a16="http://schemas.microsoft.com/office/drawing/2014/main" val="2188793935"/>
                    </a:ext>
                  </a:extLst>
                </a:gridCol>
                <a:gridCol w="717070">
                  <a:extLst>
                    <a:ext uri="{9D8B030D-6E8A-4147-A177-3AD203B41FA5}">
                      <a16:colId xmlns:a16="http://schemas.microsoft.com/office/drawing/2014/main" val="4288143514"/>
                    </a:ext>
                  </a:extLst>
                </a:gridCol>
                <a:gridCol w="717070">
                  <a:extLst>
                    <a:ext uri="{9D8B030D-6E8A-4147-A177-3AD203B41FA5}">
                      <a16:colId xmlns:a16="http://schemas.microsoft.com/office/drawing/2014/main" val="222889463"/>
                    </a:ext>
                  </a:extLst>
                </a:gridCol>
                <a:gridCol w="717070">
                  <a:extLst>
                    <a:ext uri="{9D8B030D-6E8A-4147-A177-3AD203B41FA5}">
                      <a16:colId xmlns:a16="http://schemas.microsoft.com/office/drawing/2014/main" val="2598731254"/>
                    </a:ext>
                  </a:extLst>
                </a:gridCol>
                <a:gridCol w="717070">
                  <a:extLst>
                    <a:ext uri="{9D8B030D-6E8A-4147-A177-3AD203B41FA5}">
                      <a16:colId xmlns:a16="http://schemas.microsoft.com/office/drawing/2014/main" val="898415694"/>
                    </a:ext>
                  </a:extLst>
                </a:gridCol>
                <a:gridCol w="652854">
                  <a:extLst>
                    <a:ext uri="{9D8B030D-6E8A-4147-A177-3AD203B41FA5}">
                      <a16:colId xmlns:a16="http://schemas.microsoft.com/office/drawing/2014/main" val="3775897457"/>
                    </a:ext>
                  </a:extLst>
                </a:gridCol>
                <a:gridCol w="642152">
                  <a:extLst>
                    <a:ext uri="{9D8B030D-6E8A-4147-A177-3AD203B41FA5}">
                      <a16:colId xmlns:a16="http://schemas.microsoft.com/office/drawing/2014/main" val="6434599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093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691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82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48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4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27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6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923" y="1970994"/>
            <a:ext cx="792715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307" y="1131993"/>
            <a:ext cx="791912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07153"/>
              </p:ext>
            </p:extLst>
          </p:nvPr>
        </p:nvGraphicFramePr>
        <p:xfrm>
          <a:off x="534859" y="2336340"/>
          <a:ext cx="7925572" cy="2022536"/>
        </p:xfrm>
        <a:graphic>
          <a:graphicData uri="http://schemas.openxmlformats.org/drawingml/2006/table">
            <a:tbl>
              <a:tblPr/>
              <a:tblGrid>
                <a:gridCol w="265603">
                  <a:extLst>
                    <a:ext uri="{9D8B030D-6E8A-4147-A177-3AD203B41FA5}">
                      <a16:colId xmlns:a16="http://schemas.microsoft.com/office/drawing/2014/main" val="671832738"/>
                    </a:ext>
                  </a:extLst>
                </a:gridCol>
                <a:gridCol w="265603">
                  <a:extLst>
                    <a:ext uri="{9D8B030D-6E8A-4147-A177-3AD203B41FA5}">
                      <a16:colId xmlns:a16="http://schemas.microsoft.com/office/drawing/2014/main" val="3251430420"/>
                    </a:ext>
                  </a:extLst>
                </a:gridCol>
                <a:gridCol w="265603">
                  <a:extLst>
                    <a:ext uri="{9D8B030D-6E8A-4147-A177-3AD203B41FA5}">
                      <a16:colId xmlns:a16="http://schemas.microsoft.com/office/drawing/2014/main" val="1797290779"/>
                    </a:ext>
                  </a:extLst>
                </a:gridCol>
                <a:gridCol w="2995993">
                  <a:extLst>
                    <a:ext uri="{9D8B030D-6E8A-4147-A177-3AD203B41FA5}">
                      <a16:colId xmlns:a16="http://schemas.microsoft.com/office/drawing/2014/main" val="2460870173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1599473953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676161405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3150896866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val="2050712926"/>
                    </a:ext>
                  </a:extLst>
                </a:gridCol>
                <a:gridCol w="648069">
                  <a:extLst>
                    <a:ext uri="{9D8B030D-6E8A-4147-A177-3AD203B41FA5}">
                      <a16:colId xmlns:a16="http://schemas.microsoft.com/office/drawing/2014/main" val="758083208"/>
                    </a:ext>
                  </a:extLst>
                </a:gridCol>
                <a:gridCol w="637445">
                  <a:extLst>
                    <a:ext uri="{9D8B030D-6E8A-4147-A177-3AD203B41FA5}">
                      <a16:colId xmlns:a16="http://schemas.microsoft.com/office/drawing/2014/main" val="2630076682"/>
                    </a:ext>
                  </a:extLst>
                </a:gridCol>
              </a:tblGrid>
              <a:tr h="131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28527"/>
                  </a:ext>
                </a:extLst>
              </a:tr>
              <a:tr h="402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02266"/>
                  </a:ext>
                </a:extLst>
              </a:tr>
              <a:tr h="172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1609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72328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8248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7238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90094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9700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2782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21571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86235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9273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3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168" y="1992575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168" y="1179503"/>
            <a:ext cx="79374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90252"/>
              </p:ext>
            </p:extLst>
          </p:nvPr>
        </p:nvGraphicFramePr>
        <p:xfrm>
          <a:off x="540169" y="2305413"/>
          <a:ext cx="7937461" cy="2923790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97612854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232744136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116067524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250964755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67998272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85838239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293886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712579048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9598956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3731198094"/>
                    </a:ext>
                  </a:extLst>
                </a:gridCol>
              </a:tblGrid>
              <a:tr h="125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88212"/>
                  </a:ext>
                </a:extLst>
              </a:tr>
              <a:tr h="3830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20503"/>
                  </a:ext>
                </a:extLst>
              </a:tr>
              <a:tr h="1641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54.162.730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099482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42.805.001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1.435.971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41.251.912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96908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3857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19404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645698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05420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14364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64629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84463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53208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99530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23804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90924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95471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93485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18986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60554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04753"/>
                  </a:ext>
                </a:extLst>
              </a:tr>
              <a:tr h="125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8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7451" y="2020380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691" y="1124744"/>
            <a:ext cx="7976674" cy="86549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90043"/>
              </p:ext>
            </p:extLst>
          </p:nvPr>
        </p:nvGraphicFramePr>
        <p:xfrm>
          <a:off x="505710" y="2347291"/>
          <a:ext cx="7976674" cy="1189349"/>
        </p:xfrm>
        <a:graphic>
          <a:graphicData uri="http://schemas.openxmlformats.org/drawingml/2006/table">
            <a:tbl>
              <a:tblPr/>
              <a:tblGrid>
                <a:gridCol w="267315">
                  <a:extLst>
                    <a:ext uri="{9D8B030D-6E8A-4147-A177-3AD203B41FA5}">
                      <a16:colId xmlns:a16="http://schemas.microsoft.com/office/drawing/2014/main" val="1745279897"/>
                    </a:ext>
                  </a:extLst>
                </a:gridCol>
                <a:gridCol w="267315">
                  <a:extLst>
                    <a:ext uri="{9D8B030D-6E8A-4147-A177-3AD203B41FA5}">
                      <a16:colId xmlns:a16="http://schemas.microsoft.com/office/drawing/2014/main" val="367759656"/>
                    </a:ext>
                  </a:extLst>
                </a:gridCol>
                <a:gridCol w="267315">
                  <a:extLst>
                    <a:ext uri="{9D8B030D-6E8A-4147-A177-3AD203B41FA5}">
                      <a16:colId xmlns:a16="http://schemas.microsoft.com/office/drawing/2014/main" val="3776484338"/>
                    </a:ext>
                  </a:extLst>
                </a:gridCol>
                <a:gridCol w="3015310">
                  <a:extLst>
                    <a:ext uri="{9D8B030D-6E8A-4147-A177-3AD203B41FA5}">
                      <a16:colId xmlns:a16="http://schemas.microsoft.com/office/drawing/2014/main" val="2376651257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1863072530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3438167436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2868601356"/>
                    </a:ext>
                  </a:extLst>
                </a:gridCol>
                <a:gridCol w="716404">
                  <a:extLst>
                    <a:ext uri="{9D8B030D-6E8A-4147-A177-3AD203B41FA5}">
                      <a16:colId xmlns:a16="http://schemas.microsoft.com/office/drawing/2014/main" val="4097320308"/>
                    </a:ext>
                  </a:extLst>
                </a:gridCol>
                <a:gridCol w="652248">
                  <a:extLst>
                    <a:ext uri="{9D8B030D-6E8A-4147-A177-3AD203B41FA5}">
                      <a16:colId xmlns:a16="http://schemas.microsoft.com/office/drawing/2014/main" val="1582671511"/>
                    </a:ext>
                  </a:extLst>
                </a:gridCol>
                <a:gridCol w="641555">
                  <a:extLst>
                    <a:ext uri="{9D8B030D-6E8A-4147-A177-3AD203B41FA5}">
                      <a16:colId xmlns:a16="http://schemas.microsoft.com/office/drawing/2014/main" val="20958551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71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33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77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92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39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9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4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38" y="198884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837" y="1155357"/>
            <a:ext cx="8010599" cy="81176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98073"/>
              </p:ext>
            </p:extLst>
          </p:nvPr>
        </p:nvGraphicFramePr>
        <p:xfrm>
          <a:off x="521837" y="2340592"/>
          <a:ext cx="8010601" cy="1693289"/>
        </p:xfrm>
        <a:graphic>
          <a:graphicData uri="http://schemas.openxmlformats.org/drawingml/2006/table">
            <a:tbl>
              <a:tblPr/>
              <a:tblGrid>
                <a:gridCol w="268452">
                  <a:extLst>
                    <a:ext uri="{9D8B030D-6E8A-4147-A177-3AD203B41FA5}">
                      <a16:colId xmlns:a16="http://schemas.microsoft.com/office/drawing/2014/main" val="2411096475"/>
                    </a:ext>
                  </a:extLst>
                </a:gridCol>
                <a:gridCol w="268452">
                  <a:extLst>
                    <a:ext uri="{9D8B030D-6E8A-4147-A177-3AD203B41FA5}">
                      <a16:colId xmlns:a16="http://schemas.microsoft.com/office/drawing/2014/main" val="2579478794"/>
                    </a:ext>
                  </a:extLst>
                </a:gridCol>
                <a:gridCol w="268452">
                  <a:extLst>
                    <a:ext uri="{9D8B030D-6E8A-4147-A177-3AD203B41FA5}">
                      <a16:colId xmlns:a16="http://schemas.microsoft.com/office/drawing/2014/main" val="3878832063"/>
                    </a:ext>
                  </a:extLst>
                </a:gridCol>
                <a:gridCol w="3028135">
                  <a:extLst>
                    <a:ext uri="{9D8B030D-6E8A-4147-A177-3AD203B41FA5}">
                      <a16:colId xmlns:a16="http://schemas.microsoft.com/office/drawing/2014/main" val="2602219143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24438555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1566050596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4050445193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3207996336"/>
                    </a:ext>
                  </a:extLst>
                </a:gridCol>
                <a:gridCol w="655022">
                  <a:extLst>
                    <a:ext uri="{9D8B030D-6E8A-4147-A177-3AD203B41FA5}">
                      <a16:colId xmlns:a16="http://schemas.microsoft.com/office/drawing/2014/main" val="2766735290"/>
                    </a:ext>
                  </a:extLst>
                </a:gridCol>
                <a:gridCol w="644284">
                  <a:extLst>
                    <a:ext uri="{9D8B030D-6E8A-4147-A177-3AD203B41FA5}">
                      <a16:colId xmlns:a16="http://schemas.microsoft.com/office/drawing/2014/main" val="824349570"/>
                    </a:ext>
                  </a:extLst>
                </a:gridCol>
              </a:tblGrid>
              <a:tr h="1266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48655"/>
                  </a:ext>
                </a:extLst>
              </a:tr>
              <a:tr h="387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10480"/>
                  </a:ext>
                </a:extLst>
              </a:tr>
              <a:tr h="1661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2.274.577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700465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4353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62285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59162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44726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959794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27570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76679"/>
                  </a:ext>
                </a:extLst>
              </a:tr>
              <a:tr h="1266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57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849" y="1975550"/>
            <a:ext cx="8039119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9" y="1124744"/>
            <a:ext cx="803915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95542"/>
              </p:ext>
            </p:extLst>
          </p:nvPr>
        </p:nvGraphicFramePr>
        <p:xfrm>
          <a:off x="505848" y="2305582"/>
          <a:ext cx="8039120" cy="2746431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857303348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4180397381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2067177562"/>
                    </a:ext>
                  </a:extLst>
                </a:gridCol>
                <a:gridCol w="3038916">
                  <a:extLst>
                    <a:ext uri="{9D8B030D-6E8A-4147-A177-3AD203B41FA5}">
                      <a16:colId xmlns:a16="http://schemas.microsoft.com/office/drawing/2014/main" val="1629932829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882475080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53045103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11866076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003624626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940872940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282969753"/>
                    </a:ext>
                  </a:extLst>
                </a:gridCol>
              </a:tblGrid>
              <a:tr h="1284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80595"/>
                  </a:ext>
                </a:extLst>
              </a:tr>
              <a:tr h="393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46002"/>
                  </a:ext>
                </a:extLst>
              </a:tr>
              <a:tr h="1686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01307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53.799.248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08811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44972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5911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86796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89883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741968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4914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0040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786234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27211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20730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23987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99006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33543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72041"/>
                  </a:ext>
                </a:extLst>
              </a:tr>
              <a:tr h="1284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8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4" y="1986141"/>
            <a:ext cx="800374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564" y="1173023"/>
            <a:ext cx="8007114" cy="78433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6794"/>
              </p:ext>
            </p:extLst>
          </p:nvPr>
        </p:nvGraphicFramePr>
        <p:xfrm>
          <a:off x="519564" y="2316173"/>
          <a:ext cx="8003741" cy="1148979"/>
        </p:xfrm>
        <a:graphic>
          <a:graphicData uri="http://schemas.openxmlformats.org/drawingml/2006/table">
            <a:tbl>
              <a:tblPr/>
              <a:tblGrid>
                <a:gridCol w="268222">
                  <a:extLst>
                    <a:ext uri="{9D8B030D-6E8A-4147-A177-3AD203B41FA5}">
                      <a16:colId xmlns:a16="http://schemas.microsoft.com/office/drawing/2014/main" val="3008166885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211085214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122091803"/>
                    </a:ext>
                  </a:extLst>
                </a:gridCol>
                <a:gridCol w="3025542">
                  <a:extLst>
                    <a:ext uri="{9D8B030D-6E8A-4147-A177-3AD203B41FA5}">
                      <a16:colId xmlns:a16="http://schemas.microsoft.com/office/drawing/2014/main" val="4046706296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3066224886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493833118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1294869274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2130141581"/>
                    </a:ext>
                  </a:extLst>
                </a:gridCol>
                <a:gridCol w="654461">
                  <a:extLst>
                    <a:ext uri="{9D8B030D-6E8A-4147-A177-3AD203B41FA5}">
                      <a16:colId xmlns:a16="http://schemas.microsoft.com/office/drawing/2014/main" val="756415002"/>
                    </a:ext>
                  </a:extLst>
                </a:gridCol>
                <a:gridCol w="643732">
                  <a:extLst>
                    <a:ext uri="{9D8B030D-6E8A-4147-A177-3AD203B41FA5}">
                      <a16:colId xmlns:a16="http://schemas.microsoft.com/office/drawing/2014/main" val="1459747014"/>
                    </a:ext>
                  </a:extLst>
                </a:gridCol>
              </a:tblGrid>
              <a:tr h="122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989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51288"/>
                  </a:ext>
                </a:extLst>
              </a:tr>
              <a:tr h="1608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25948"/>
                  </a:ext>
                </a:extLst>
              </a:tr>
              <a:tr h="122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46357"/>
                  </a:ext>
                </a:extLst>
              </a:tr>
              <a:tr h="122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61497"/>
                  </a:ext>
                </a:extLst>
              </a:tr>
              <a:tr h="122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76224"/>
                  </a:ext>
                </a:extLst>
              </a:tr>
              <a:tr h="122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6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3789" y="1714174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597" y="115385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88332"/>
              </p:ext>
            </p:extLst>
          </p:nvPr>
        </p:nvGraphicFramePr>
        <p:xfrm>
          <a:off x="466596" y="2069380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3684639653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49186368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142235830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374059161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551170916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824571477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55753678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460628729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2328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2799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12.240.757.137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314.373.902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10.486.014.227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4973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844.690.148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22.332.419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780.252.376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8147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145.677.812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13.389.152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97.172.233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9445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25.280.519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4.390.845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15.252.016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76519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9.753.637.661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72.612.384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8.625.041.498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5628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48.269.929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95197,6%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95197,6%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234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1.375.030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2324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18.415.873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4.809.534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6.763.223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8950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249.826.561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1588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127.836.384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46.873.636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34.524.202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4547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406.795.074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87.116.025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238.716.301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188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410.342.838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236.629.509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388.820.858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8353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0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14" y="1938205"/>
            <a:ext cx="802943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1124744"/>
            <a:ext cx="801281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70889"/>
              </p:ext>
            </p:extLst>
          </p:nvPr>
        </p:nvGraphicFramePr>
        <p:xfrm>
          <a:off x="535316" y="2296413"/>
          <a:ext cx="8029433" cy="1941199"/>
        </p:xfrm>
        <a:graphic>
          <a:graphicData uri="http://schemas.openxmlformats.org/drawingml/2006/table">
            <a:tbl>
              <a:tblPr/>
              <a:tblGrid>
                <a:gridCol w="269083">
                  <a:extLst>
                    <a:ext uri="{9D8B030D-6E8A-4147-A177-3AD203B41FA5}">
                      <a16:colId xmlns:a16="http://schemas.microsoft.com/office/drawing/2014/main" val="479904335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1663866520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3301455963"/>
                    </a:ext>
                  </a:extLst>
                </a:gridCol>
                <a:gridCol w="3035255">
                  <a:extLst>
                    <a:ext uri="{9D8B030D-6E8A-4147-A177-3AD203B41FA5}">
                      <a16:colId xmlns:a16="http://schemas.microsoft.com/office/drawing/2014/main" val="3149013668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4261007411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2972201994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2152787585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val="3469432173"/>
                    </a:ext>
                  </a:extLst>
                </a:gridCol>
                <a:gridCol w="656562">
                  <a:extLst>
                    <a:ext uri="{9D8B030D-6E8A-4147-A177-3AD203B41FA5}">
                      <a16:colId xmlns:a16="http://schemas.microsoft.com/office/drawing/2014/main" val="2839111122"/>
                    </a:ext>
                  </a:extLst>
                </a:gridCol>
                <a:gridCol w="645799">
                  <a:extLst>
                    <a:ext uri="{9D8B030D-6E8A-4147-A177-3AD203B41FA5}">
                      <a16:colId xmlns:a16="http://schemas.microsoft.com/office/drawing/2014/main" val="670138785"/>
                    </a:ext>
                  </a:extLst>
                </a:gridCol>
              </a:tblGrid>
              <a:tr h="1262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14299"/>
                  </a:ext>
                </a:extLst>
              </a:tr>
              <a:tr h="3866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327518"/>
                  </a:ext>
                </a:extLst>
              </a:tr>
              <a:tr h="1657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71573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1.529.711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01747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09015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87740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22059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32163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45917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18627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09085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66937"/>
                  </a:ext>
                </a:extLst>
              </a:tr>
              <a:tr h="126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01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11973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706" y="1097742"/>
            <a:ext cx="804428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2569"/>
              </p:ext>
            </p:extLst>
          </p:nvPr>
        </p:nvGraphicFramePr>
        <p:xfrm>
          <a:off x="522972" y="2265089"/>
          <a:ext cx="8044287" cy="2459210"/>
        </p:xfrm>
        <a:graphic>
          <a:graphicData uri="http://schemas.openxmlformats.org/drawingml/2006/table">
            <a:tbl>
              <a:tblPr/>
              <a:tblGrid>
                <a:gridCol w="269581">
                  <a:extLst>
                    <a:ext uri="{9D8B030D-6E8A-4147-A177-3AD203B41FA5}">
                      <a16:colId xmlns:a16="http://schemas.microsoft.com/office/drawing/2014/main" val="2986448150"/>
                    </a:ext>
                  </a:extLst>
                </a:gridCol>
                <a:gridCol w="269581">
                  <a:extLst>
                    <a:ext uri="{9D8B030D-6E8A-4147-A177-3AD203B41FA5}">
                      <a16:colId xmlns:a16="http://schemas.microsoft.com/office/drawing/2014/main" val="1190038423"/>
                    </a:ext>
                  </a:extLst>
                </a:gridCol>
                <a:gridCol w="269581">
                  <a:extLst>
                    <a:ext uri="{9D8B030D-6E8A-4147-A177-3AD203B41FA5}">
                      <a16:colId xmlns:a16="http://schemas.microsoft.com/office/drawing/2014/main" val="3820111078"/>
                    </a:ext>
                  </a:extLst>
                </a:gridCol>
                <a:gridCol w="3040869">
                  <a:extLst>
                    <a:ext uri="{9D8B030D-6E8A-4147-A177-3AD203B41FA5}">
                      <a16:colId xmlns:a16="http://schemas.microsoft.com/office/drawing/2014/main" val="326206827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465462382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2857708723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447160638"/>
                    </a:ext>
                  </a:extLst>
                </a:gridCol>
                <a:gridCol w="722476">
                  <a:extLst>
                    <a:ext uri="{9D8B030D-6E8A-4147-A177-3AD203B41FA5}">
                      <a16:colId xmlns:a16="http://schemas.microsoft.com/office/drawing/2014/main" val="2474771238"/>
                    </a:ext>
                  </a:extLst>
                </a:gridCol>
                <a:gridCol w="657777">
                  <a:extLst>
                    <a:ext uri="{9D8B030D-6E8A-4147-A177-3AD203B41FA5}">
                      <a16:colId xmlns:a16="http://schemas.microsoft.com/office/drawing/2014/main" val="3429222212"/>
                    </a:ext>
                  </a:extLst>
                </a:gridCol>
                <a:gridCol w="646994">
                  <a:extLst>
                    <a:ext uri="{9D8B030D-6E8A-4147-A177-3AD203B41FA5}">
                      <a16:colId xmlns:a16="http://schemas.microsoft.com/office/drawing/2014/main" val="673474723"/>
                    </a:ext>
                  </a:extLst>
                </a:gridCol>
              </a:tblGrid>
              <a:tr h="126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0434"/>
                  </a:ext>
                </a:extLst>
              </a:tr>
              <a:tr h="388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95418"/>
                  </a:ext>
                </a:extLst>
              </a:tr>
              <a:tr h="166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49.807.063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41.241.318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13980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42.401.180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38.700.998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1890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21423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683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314700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8750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44133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08408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42297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23167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89105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40164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98502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34883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8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46840"/>
            <a:ext cx="788670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85" y="1155693"/>
            <a:ext cx="794314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9792"/>
              </p:ext>
            </p:extLst>
          </p:nvPr>
        </p:nvGraphicFramePr>
        <p:xfrm>
          <a:off x="517285" y="2276872"/>
          <a:ext cx="7943151" cy="1189349"/>
        </p:xfrm>
        <a:graphic>
          <a:graphicData uri="http://schemas.openxmlformats.org/drawingml/2006/table">
            <a:tbl>
              <a:tblPr/>
              <a:tblGrid>
                <a:gridCol w="266192">
                  <a:extLst>
                    <a:ext uri="{9D8B030D-6E8A-4147-A177-3AD203B41FA5}">
                      <a16:colId xmlns:a16="http://schemas.microsoft.com/office/drawing/2014/main" val="3876173076"/>
                    </a:ext>
                  </a:extLst>
                </a:gridCol>
                <a:gridCol w="266192">
                  <a:extLst>
                    <a:ext uri="{9D8B030D-6E8A-4147-A177-3AD203B41FA5}">
                      <a16:colId xmlns:a16="http://schemas.microsoft.com/office/drawing/2014/main" val="459356271"/>
                    </a:ext>
                  </a:extLst>
                </a:gridCol>
                <a:gridCol w="266192">
                  <a:extLst>
                    <a:ext uri="{9D8B030D-6E8A-4147-A177-3AD203B41FA5}">
                      <a16:colId xmlns:a16="http://schemas.microsoft.com/office/drawing/2014/main" val="3541632953"/>
                    </a:ext>
                  </a:extLst>
                </a:gridCol>
                <a:gridCol w="3002637">
                  <a:extLst>
                    <a:ext uri="{9D8B030D-6E8A-4147-A177-3AD203B41FA5}">
                      <a16:colId xmlns:a16="http://schemas.microsoft.com/office/drawing/2014/main" val="1720065849"/>
                    </a:ext>
                  </a:extLst>
                </a:gridCol>
                <a:gridCol w="713393">
                  <a:extLst>
                    <a:ext uri="{9D8B030D-6E8A-4147-A177-3AD203B41FA5}">
                      <a16:colId xmlns:a16="http://schemas.microsoft.com/office/drawing/2014/main" val="1612751860"/>
                    </a:ext>
                  </a:extLst>
                </a:gridCol>
                <a:gridCol w="713393">
                  <a:extLst>
                    <a:ext uri="{9D8B030D-6E8A-4147-A177-3AD203B41FA5}">
                      <a16:colId xmlns:a16="http://schemas.microsoft.com/office/drawing/2014/main" val="127017173"/>
                    </a:ext>
                  </a:extLst>
                </a:gridCol>
                <a:gridCol w="713393">
                  <a:extLst>
                    <a:ext uri="{9D8B030D-6E8A-4147-A177-3AD203B41FA5}">
                      <a16:colId xmlns:a16="http://schemas.microsoft.com/office/drawing/2014/main" val="613245420"/>
                    </a:ext>
                  </a:extLst>
                </a:gridCol>
                <a:gridCol w="713393">
                  <a:extLst>
                    <a:ext uri="{9D8B030D-6E8A-4147-A177-3AD203B41FA5}">
                      <a16:colId xmlns:a16="http://schemas.microsoft.com/office/drawing/2014/main" val="3968760410"/>
                    </a:ext>
                  </a:extLst>
                </a:gridCol>
                <a:gridCol w="649507">
                  <a:extLst>
                    <a:ext uri="{9D8B030D-6E8A-4147-A177-3AD203B41FA5}">
                      <a16:colId xmlns:a16="http://schemas.microsoft.com/office/drawing/2014/main" val="3033333856"/>
                    </a:ext>
                  </a:extLst>
                </a:gridCol>
                <a:gridCol w="638859">
                  <a:extLst>
                    <a:ext uri="{9D8B030D-6E8A-4147-A177-3AD203B41FA5}">
                      <a16:colId xmlns:a16="http://schemas.microsoft.com/office/drawing/2014/main" val="41660853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451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336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878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49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29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780" y="1945258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0189" y="1124744"/>
            <a:ext cx="80242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89403"/>
              </p:ext>
            </p:extLst>
          </p:nvPr>
        </p:nvGraphicFramePr>
        <p:xfrm>
          <a:off x="568780" y="2304657"/>
          <a:ext cx="8021954" cy="1856546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3118190055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802709365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2982041743"/>
                    </a:ext>
                  </a:extLst>
                </a:gridCol>
                <a:gridCol w="3032427">
                  <a:extLst>
                    <a:ext uri="{9D8B030D-6E8A-4147-A177-3AD203B41FA5}">
                      <a16:colId xmlns:a16="http://schemas.microsoft.com/office/drawing/2014/main" val="1710686128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926574534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1167090304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1351820457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3251924722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3608210414"/>
                    </a:ext>
                  </a:extLst>
                </a:gridCol>
                <a:gridCol w="645197">
                  <a:extLst>
                    <a:ext uri="{9D8B030D-6E8A-4147-A177-3AD203B41FA5}">
                      <a16:colId xmlns:a16="http://schemas.microsoft.com/office/drawing/2014/main" val="2721922156"/>
                    </a:ext>
                  </a:extLst>
                </a:gridCol>
              </a:tblGrid>
              <a:tr h="1291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26881"/>
                  </a:ext>
                </a:extLst>
              </a:tr>
              <a:tr h="3955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340163"/>
                  </a:ext>
                </a:extLst>
              </a:tr>
              <a:tr h="1695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1.793.045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15759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3695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45634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89543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15667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75671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2067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98885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10420"/>
                  </a:ext>
                </a:extLst>
              </a:tr>
              <a:tr h="1291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8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8755" y="2061586"/>
            <a:ext cx="805258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76" y="1219835"/>
            <a:ext cx="809406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0697"/>
              </p:ext>
            </p:extLst>
          </p:nvPr>
        </p:nvGraphicFramePr>
        <p:xfrm>
          <a:off x="514637" y="2367355"/>
          <a:ext cx="8096704" cy="2462017"/>
        </p:xfrm>
        <a:graphic>
          <a:graphicData uri="http://schemas.openxmlformats.org/drawingml/2006/table">
            <a:tbl>
              <a:tblPr/>
              <a:tblGrid>
                <a:gridCol w="271338">
                  <a:extLst>
                    <a:ext uri="{9D8B030D-6E8A-4147-A177-3AD203B41FA5}">
                      <a16:colId xmlns:a16="http://schemas.microsoft.com/office/drawing/2014/main" val="3545376369"/>
                    </a:ext>
                  </a:extLst>
                </a:gridCol>
                <a:gridCol w="271338">
                  <a:extLst>
                    <a:ext uri="{9D8B030D-6E8A-4147-A177-3AD203B41FA5}">
                      <a16:colId xmlns:a16="http://schemas.microsoft.com/office/drawing/2014/main" val="1955674685"/>
                    </a:ext>
                  </a:extLst>
                </a:gridCol>
                <a:gridCol w="271338">
                  <a:extLst>
                    <a:ext uri="{9D8B030D-6E8A-4147-A177-3AD203B41FA5}">
                      <a16:colId xmlns:a16="http://schemas.microsoft.com/office/drawing/2014/main" val="4287491226"/>
                    </a:ext>
                  </a:extLst>
                </a:gridCol>
                <a:gridCol w="3060682">
                  <a:extLst>
                    <a:ext uri="{9D8B030D-6E8A-4147-A177-3AD203B41FA5}">
                      <a16:colId xmlns:a16="http://schemas.microsoft.com/office/drawing/2014/main" val="231387956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3302127338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197240832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90300073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658299452"/>
                    </a:ext>
                  </a:extLst>
                </a:gridCol>
                <a:gridCol w="662063">
                  <a:extLst>
                    <a:ext uri="{9D8B030D-6E8A-4147-A177-3AD203B41FA5}">
                      <a16:colId xmlns:a16="http://schemas.microsoft.com/office/drawing/2014/main" val="2124147265"/>
                    </a:ext>
                  </a:extLst>
                </a:gridCol>
                <a:gridCol w="651209">
                  <a:extLst>
                    <a:ext uri="{9D8B030D-6E8A-4147-A177-3AD203B41FA5}">
                      <a16:colId xmlns:a16="http://schemas.microsoft.com/office/drawing/2014/main" val="816387072"/>
                    </a:ext>
                  </a:extLst>
                </a:gridCol>
              </a:tblGrid>
              <a:tr h="127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16321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62523"/>
                  </a:ext>
                </a:extLst>
              </a:tr>
              <a:tr h="166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33.504.847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04062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28.370.915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26.817.942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41455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18095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09587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38984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41447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79953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67830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50382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50113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89398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40301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52048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13440"/>
                  </a:ext>
                </a:extLst>
              </a:tr>
              <a:tr h="127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7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0" y="1953229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1" y="1170602"/>
            <a:ext cx="800946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96534"/>
              </p:ext>
            </p:extLst>
          </p:nvPr>
        </p:nvGraphicFramePr>
        <p:xfrm>
          <a:off x="514733" y="2283261"/>
          <a:ext cx="8017707" cy="1235978"/>
        </p:xfrm>
        <a:graphic>
          <a:graphicData uri="http://schemas.openxmlformats.org/drawingml/2006/table">
            <a:tbl>
              <a:tblPr/>
              <a:tblGrid>
                <a:gridCol w="268690">
                  <a:extLst>
                    <a:ext uri="{9D8B030D-6E8A-4147-A177-3AD203B41FA5}">
                      <a16:colId xmlns:a16="http://schemas.microsoft.com/office/drawing/2014/main" val="3973939911"/>
                    </a:ext>
                  </a:extLst>
                </a:gridCol>
                <a:gridCol w="268690">
                  <a:extLst>
                    <a:ext uri="{9D8B030D-6E8A-4147-A177-3AD203B41FA5}">
                      <a16:colId xmlns:a16="http://schemas.microsoft.com/office/drawing/2014/main" val="1391357983"/>
                    </a:ext>
                  </a:extLst>
                </a:gridCol>
                <a:gridCol w="268690">
                  <a:extLst>
                    <a:ext uri="{9D8B030D-6E8A-4147-A177-3AD203B41FA5}">
                      <a16:colId xmlns:a16="http://schemas.microsoft.com/office/drawing/2014/main" val="1877612719"/>
                    </a:ext>
                  </a:extLst>
                </a:gridCol>
                <a:gridCol w="3030822">
                  <a:extLst>
                    <a:ext uri="{9D8B030D-6E8A-4147-A177-3AD203B41FA5}">
                      <a16:colId xmlns:a16="http://schemas.microsoft.com/office/drawing/2014/main" val="2139033202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740356627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740712182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3396050102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649800322"/>
                    </a:ext>
                  </a:extLst>
                </a:gridCol>
                <a:gridCol w="655603">
                  <a:extLst>
                    <a:ext uri="{9D8B030D-6E8A-4147-A177-3AD203B41FA5}">
                      <a16:colId xmlns:a16="http://schemas.microsoft.com/office/drawing/2014/main" val="131972570"/>
                    </a:ext>
                  </a:extLst>
                </a:gridCol>
                <a:gridCol w="644856">
                  <a:extLst>
                    <a:ext uri="{9D8B030D-6E8A-4147-A177-3AD203B41FA5}">
                      <a16:colId xmlns:a16="http://schemas.microsoft.com/office/drawing/2014/main" val="3513129620"/>
                    </a:ext>
                  </a:extLst>
                </a:gridCol>
              </a:tblGrid>
              <a:tr h="1318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47159"/>
                  </a:ext>
                </a:extLst>
              </a:tr>
              <a:tr h="403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26070"/>
                  </a:ext>
                </a:extLst>
              </a:tr>
              <a:tr h="173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2844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9451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13745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75905"/>
                  </a:ext>
                </a:extLst>
              </a:tr>
              <a:tr h="131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57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16" y="1945441"/>
            <a:ext cx="8004893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16" y="1108127"/>
            <a:ext cx="80048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70037"/>
              </p:ext>
            </p:extLst>
          </p:nvPr>
        </p:nvGraphicFramePr>
        <p:xfrm>
          <a:off x="522022" y="2275473"/>
          <a:ext cx="8008381" cy="1932838"/>
        </p:xfrm>
        <a:graphic>
          <a:graphicData uri="http://schemas.openxmlformats.org/drawingml/2006/table">
            <a:tbl>
              <a:tblPr/>
              <a:tblGrid>
                <a:gridCol w="268378">
                  <a:extLst>
                    <a:ext uri="{9D8B030D-6E8A-4147-A177-3AD203B41FA5}">
                      <a16:colId xmlns:a16="http://schemas.microsoft.com/office/drawing/2014/main" val="1430774864"/>
                    </a:ext>
                  </a:extLst>
                </a:gridCol>
                <a:gridCol w="268378">
                  <a:extLst>
                    <a:ext uri="{9D8B030D-6E8A-4147-A177-3AD203B41FA5}">
                      <a16:colId xmlns:a16="http://schemas.microsoft.com/office/drawing/2014/main" val="1414284382"/>
                    </a:ext>
                  </a:extLst>
                </a:gridCol>
                <a:gridCol w="268378">
                  <a:extLst>
                    <a:ext uri="{9D8B030D-6E8A-4147-A177-3AD203B41FA5}">
                      <a16:colId xmlns:a16="http://schemas.microsoft.com/office/drawing/2014/main" val="1451384571"/>
                    </a:ext>
                  </a:extLst>
                </a:gridCol>
                <a:gridCol w="3027296">
                  <a:extLst>
                    <a:ext uri="{9D8B030D-6E8A-4147-A177-3AD203B41FA5}">
                      <a16:colId xmlns:a16="http://schemas.microsoft.com/office/drawing/2014/main" val="2056776095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268925393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2931587004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1475208626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839487206"/>
                    </a:ext>
                  </a:extLst>
                </a:gridCol>
                <a:gridCol w="654841">
                  <a:extLst>
                    <a:ext uri="{9D8B030D-6E8A-4147-A177-3AD203B41FA5}">
                      <a16:colId xmlns:a16="http://schemas.microsoft.com/office/drawing/2014/main" val="2176246043"/>
                    </a:ext>
                  </a:extLst>
                </a:gridCol>
                <a:gridCol w="644106">
                  <a:extLst>
                    <a:ext uri="{9D8B030D-6E8A-4147-A177-3AD203B41FA5}">
                      <a16:colId xmlns:a16="http://schemas.microsoft.com/office/drawing/2014/main" val="388429863"/>
                    </a:ext>
                  </a:extLst>
                </a:gridCol>
              </a:tblGrid>
              <a:tr h="125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685364"/>
                  </a:ext>
                </a:extLst>
              </a:tr>
              <a:tr h="3849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13552"/>
                  </a:ext>
                </a:extLst>
              </a:tr>
              <a:tr h="1649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83255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11382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570638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33771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07343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75600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75440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29106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00307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49527"/>
                  </a:ext>
                </a:extLst>
              </a:tr>
              <a:tr h="125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9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444" y="1889508"/>
            <a:ext cx="800835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4080" y="1098361"/>
            <a:ext cx="798272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9210"/>
              </p:ext>
            </p:extLst>
          </p:nvPr>
        </p:nvGraphicFramePr>
        <p:xfrm>
          <a:off x="514027" y="2219540"/>
          <a:ext cx="8012774" cy="2457989"/>
        </p:xfrm>
        <a:graphic>
          <a:graphicData uri="http://schemas.openxmlformats.org/drawingml/2006/table">
            <a:tbl>
              <a:tblPr/>
              <a:tblGrid>
                <a:gridCol w="268525">
                  <a:extLst>
                    <a:ext uri="{9D8B030D-6E8A-4147-A177-3AD203B41FA5}">
                      <a16:colId xmlns:a16="http://schemas.microsoft.com/office/drawing/2014/main" val="1744618215"/>
                    </a:ext>
                  </a:extLst>
                </a:gridCol>
                <a:gridCol w="268525">
                  <a:extLst>
                    <a:ext uri="{9D8B030D-6E8A-4147-A177-3AD203B41FA5}">
                      <a16:colId xmlns:a16="http://schemas.microsoft.com/office/drawing/2014/main" val="2654990995"/>
                    </a:ext>
                  </a:extLst>
                </a:gridCol>
                <a:gridCol w="268525">
                  <a:extLst>
                    <a:ext uri="{9D8B030D-6E8A-4147-A177-3AD203B41FA5}">
                      <a16:colId xmlns:a16="http://schemas.microsoft.com/office/drawing/2014/main" val="4073396654"/>
                    </a:ext>
                  </a:extLst>
                </a:gridCol>
                <a:gridCol w="3028956">
                  <a:extLst>
                    <a:ext uri="{9D8B030D-6E8A-4147-A177-3AD203B41FA5}">
                      <a16:colId xmlns:a16="http://schemas.microsoft.com/office/drawing/2014/main" val="3050652897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2067001571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3236933770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1901094413"/>
                    </a:ext>
                  </a:extLst>
                </a:gridCol>
                <a:gridCol w="719646">
                  <a:extLst>
                    <a:ext uri="{9D8B030D-6E8A-4147-A177-3AD203B41FA5}">
                      <a16:colId xmlns:a16="http://schemas.microsoft.com/office/drawing/2014/main" val="3460860590"/>
                    </a:ext>
                  </a:extLst>
                </a:gridCol>
                <a:gridCol w="655200">
                  <a:extLst>
                    <a:ext uri="{9D8B030D-6E8A-4147-A177-3AD203B41FA5}">
                      <a16:colId xmlns:a16="http://schemas.microsoft.com/office/drawing/2014/main" val="1431366041"/>
                    </a:ext>
                  </a:extLst>
                </a:gridCol>
                <a:gridCol w="644459">
                  <a:extLst>
                    <a:ext uri="{9D8B030D-6E8A-4147-A177-3AD203B41FA5}">
                      <a16:colId xmlns:a16="http://schemas.microsoft.com/office/drawing/2014/main" val="1443270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751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568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26.299.390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06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23.966.519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7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2.034.218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24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40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86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8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56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3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68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47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79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74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685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2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8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746" y="1987452"/>
            <a:ext cx="805570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783" y="1124744"/>
            <a:ext cx="805034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93701"/>
              </p:ext>
            </p:extLst>
          </p:nvPr>
        </p:nvGraphicFramePr>
        <p:xfrm>
          <a:off x="513148" y="2317484"/>
          <a:ext cx="8044979" cy="1189349"/>
        </p:xfrm>
        <a:graphic>
          <a:graphicData uri="http://schemas.openxmlformats.org/drawingml/2006/table">
            <a:tbl>
              <a:tblPr/>
              <a:tblGrid>
                <a:gridCol w="269605">
                  <a:extLst>
                    <a:ext uri="{9D8B030D-6E8A-4147-A177-3AD203B41FA5}">
                      <a16:colId xmlns:a16="http://schemas.microsoft.com/office/drawing/2014/main" val="2919229980"/>
                    </a:ext>
                  </a:extLst>
                </a:gridCol>
                <a:gridCol w="269605">
                  <a:extLst>
                    <a:ext uri="{9D8B030D-6E8A-4147-A177-3AD203B41FA5}">
                      <a16:colId xmlns:a16="http://schemas.microsoft.com/office/drawing/2014/main" val="3083180722"/>
                    </a:ext>
                  </a:extLst>
                </a:gridCol>
                <a:gridCol w="269605">
                  <a:extLst>
                    <a:ext uri="{9D8B030D-6E8A-4147-A177-3AD203B41FA5}">
                      <a16:colId xmlns:a16="http://schemas.microsoft.com/office/drawing/2014/main" val="4131719062"/>
                    </a:ext>
                  </a:extLst>
                </a:gridCol>
                <a:gridCol w="3041130">
                  <a:extLst>
                    <a:ext uri="{9D8B030D-6E8A-4147-A177-3AD203B41FA5}">
                      <a16:colId xmlns:a16="http://schemas.microsoft.com/office/drawing/2014/main" val="1188429170"/>
                    </a:ext>
                  </a:extLst>
                </a:gridCol>
                <a:gridCol w="722538">
                  <a:extLst>
                    <a:ext uri="{9D8B030D-6E8A-4147-A177-3AD203B41FA5}">
                      <a16:colId xmlns:a16="http://schemas.microsoft.com/office/drawing/2014/main" val="3200341953"/>
                    </a:ext>
                  </a:extLst>
                </a:gridCol>
                <a:gridCol w="722538">
                  <a:extLst>
                    <a:ext uri="{9D8B030D-6E8A-4147-A177-3AD203B41FA5}">
                      <a16:colId xmlns:a16="http://schemas.microsoft.com/office/drawing/2014/main" val="3596878436"/>
                    </a:ext>
                  </a:extLst>
                </a:gridCol>
                <a:gridCol w="722538">
                  <a:extLst>
                    <a:ext uri="{9D8B030D-6E8A-4147-A177-3AD203B41FA5}">
                      <a16:colId xmlns:a16="http://schemas.microsoft.com/office/drawing/2014/main" val="1567039316"/>
                    </a:ext>
                  </a:extLst>
                </a:gridCol>
                <a:gridCol w="722538">
                  <a:extLst>
                    <a:ext uri="{9D8B030D-6E8A-4147-A177-3AD203B41FA5}">
                      <a16:colId xmlns:a16="http://schemas.microsoft.com/office/drawing/2014/main" val="3128880909"/>
                    </a:ext>
                  </a:extLst>
                </a:gridCol>
                <a:gridCol w="657833">
                  <a:extLst>
                    <a:ext uri="{9D8B030D-6E8A-4147-A177-3AD203B41FA5}">
                      <a16:colId xmlns:a16="http://schemas.microsoft.com/office/drawing/2014/main" val="1205441261"/>
                    </a:ext>
                  </a:extLst>
                </a:gridCol>
                <a:gridCol w="647049">
                  <a:extLst>
                    <a:ext uri="{9D8B030D-6E8A-4147-A177-3AD203B41FA5}">
                      <a16:colId xmlns:a16="http://schemas.microsoft.com/office/drawing/2014/main" val="34212067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872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79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01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2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97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55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0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609" y="1740949"/>
            <a:ext cx="7886697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608" y="1140493"/>
            <a:ext cx="797882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02112"/>
              </p:ext>
            </p:extLst>
          </p:nvPr>
        </p:nvGraphicFramePr>
        <p:xfrm>
          <a:off x="481608" y="2088412"/>
          <a:ext cx="7981696" cy="2838581"/>
        </p:xfrm>
        <a:graphic>
          <a:graphicData uri="http://schemas.openxmlformats.org/drawingml/2006/table">
            <a:tbl>
              <a:tblPr/>
              <a:tblGrid>
                <a:gridCol w="267483">
                  <a:extLst>
                    <a:ext uri="{9D8B030D-6E8A-4147-A177-3AD203B41FA5}">
                      <a16:colId xmlns:a16="http://schemas.microsoft.com/office/drawing/2014/main" val="1621852603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1526187272"/>
                    </a:ext>
                  </a:extLst>
                </a:gridCol>
                <a:gridCol w="267483">
                  <a:extLst>
                    <a:ext uri="{9D8B030D-6E8A-4147-A177-3AD203B41FA5}">
                      <a16:colId xmlns:a16="http://schemas.microsoft.com/office/drawing/2014/main" val="934545783"/>
                    </a:ext>
                  </a:extLst>
                </a:gridCol>
                <a:gridCol w="3017209">
                  <a:extLst>
                    <a:ext uri="{9D8B030D-6E8A-4147-A177-3AD203B41FA5}">
                      <a16:colId xmlns:a16="http://schemas.microsoft.com/office/drawing/2014/main" val="209048781"/>
                    </a:ext>
                  </a:extLst>
                </a:gridCol>
                <a:gridCol w="716855">
                  <a:extLst>
                    <a:ext uri="{9D8B030D-6E8A-4147-A177-3AD203B41FA5}">
                      <a16:colId xmlns:a16="http://schemas.microsoft.com/office/drawing/2014/main" val="438154829"/>
                    </a:ext>
                  </a:extLst>
                </a:gridCol>
                <a:gridCol w="716855">
                  <a:extLst>
                    <a:ext uri="{9D8B030D-6E8A-4147-A177-3AD203B41FA5}">
                      <a16:colId xmlns:a16="http://schemas.microsoft.com/office/drawing/2014/main" val="1659785274"/>
                    </a:ext>
                  </a:extLst>
                </a:gridCol>
                <a:gridCol w="716855">
                  <a:extLst>
                    <a:ext uri="{9D8B030D-6E8A-4147-A177-3AD203B41FA5}">
                      <a16:colId xmlns:a16="http://schemas.microsoft.com/office/drawing/2014/main" val="1320045827"/>
                    </a:ext>
                  </a:extLst>
                </a:gridCol>
                <a:gridCol w="716855">
                  <a:extLst>
                    <a:ext uri="{9D8B030D-6E8A-4147-A177-3AD203B41FA5}">
                      <a16:colId xmlns:a16="http://schemas.microsoft.com/office/drawing/2014/main" val="1105171258"/>
                    </a:ext>
                  </a:extLst>
                </a:gridCol>
                <a:gridCol w="652659">
                  <a:extLst>
                    <a:ext uri="{9D8B030D-6E8A-4147-A177-3AD203B41FA5}">
                      <a16:colId xmlns:a16="http://schemas.microsoft.com/office/drawing/2014/main" val="1532530974"/>
                    </a:ext>
                  </a:extLst>
                </a:gridCol>
                <a:gridCol w="641959">
                  <a:extLst>
                    <a:ext uri="{9D8B030D-6E8A-4147-A177-3AD203B41FA5}">
                      <a16:colId xmlns:a16="http://schemas.microsoft.com/office/drawing/2014/main" val="6411847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988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752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25.134.687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13.796.953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02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5.539.168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4.667.145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4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065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82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11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56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8.501.897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9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14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44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02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Congreso de las Américas sobre Educación Internacional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77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85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52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63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7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65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88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2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7584" y="1772212"/>
            <a:ext cx="7856987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873" y="1134341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7406"/>
              </p:ext>
            </p:extLst>
          </p:nvPr>
        </p:nvGraphicFramePr>
        <p:xfrm>
          <a:off x="557873" y="2125458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925474522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012861371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233176990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55557896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40574511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03878371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723483415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389865047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1305164591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30946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3635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6.778.220.540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87.874.672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6.152.909.512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282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127.895.111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6.713.222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106.430.489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00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333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45.419.023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-817.843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38.217.478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510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22.292.553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1.073.271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14.442.419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362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55.427.800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53.900.557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466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6.522.842.036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77.022.591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5.936.231.458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275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4.344.017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3.687.111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506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33.129.479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1.792.383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29.324.316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296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24.514.805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-4.482.167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18.766.162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093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345.546.881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-42.690.982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312.812.716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0647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1.124.797.433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50.457.123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1.022.329.926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698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722.811.476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15.969.568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690.560.227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978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20.244.005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971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311.525.694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657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627.271.919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-52.034.550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544.983.625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750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609.611.537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-52.799.522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527.641.740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757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17.660.382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17.341.885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8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650" y="1976155"/>
            <a:ext cx="7865274" cy="251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4065" y="1121648"/>
            <a:ext cx="786527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13463"/>
              </p:ext>
            </p:extLst>
          </p:nvPr>
        </p:nvGraphicFramePr>
        <p:xfrm>
          <a:off x="523351" y="2290682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513586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85750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044228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75653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09931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9311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72169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10796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498271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305556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631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02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317.616.223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227.794.041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15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265.923.884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204.057.206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69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265.923.884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204.057.206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61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140.562.234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45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85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1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2.355.042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10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6.480.332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39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21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31.399.630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69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5.878.936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5.297.100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84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10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16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76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39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21.333.593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51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21.333.593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8192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75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65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87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33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92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86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82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75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82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7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726954"/>
            <a:ext cx="806584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1145646"/>
            <a:ext cx="806000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69511"/>
              </p:ext>
            </p:extLst>
          </p:nvPr>
        </p:nvGraphicFramePr>
        <p:xfrm>
          <a:off x="465569" y="2035979"/>
          <a:ext cx="8044907" cy="3282605"/>
        </p:xfrm>
        <a:graphic>
          <a:graphicData uri="http://schemas.openxmlformats.org/drawingml/2006/table">
            <a:tbl>
              <a:tblPr/>
              <a:tblGrid>
                <a:gridCol w="269602">
                  <a:extLst>
                    <a:ext uri="{9D8B030D-6E8A-4147-A177-3AD203B41FA5}">
                      <a16:colId xmlns:a16="http://schemas.microsoft.com/office/drawing/2014/main" val="947537606"/>
                    </a:ext>
                  </a:extLst>
                </a:gridCol>
                <a:gridCol w="269602">
                  <a:extLst>
                    <a:ext uri="{9D8B030D-6E8A-4147-A177-3AD203B41FA5}">
                      <a16:colId xmlns:a16="http://schemas.microsoft.com/office/drawing/2014/main" val="3401040244"/>
                    </a:ext>
                  </a:extLst>
                </a:gridCol>
                <a:gridCol w="269602">
                  <a:extLst>
                    <a:ext uri="{9D8B030D-6E8A-4147-A177-3AD203B41FA5}">
                      <a16:colId xmlns:a16="http://schemas.microsoft.com/office/drawing/2014/main" val="3166404591"/>
                    </a:ext>
                  </a:extLst>
                </a:gridCol>
                <a:gridCol w="3041103">
                  <a:extLst>
                    <a:ext uri="{9D8B030D-6E8A-4147-A177-3AD203B41FA5}">
                      <a16:colId xmlns:a16="http://schemas.microsoft.com/office/drawing/2014/main" val="2535219859"/>
                    </a:ext>
                  </a:extLst>
                </a:gridCol>
                <a:gridCol w="722532">
                  <a:extLst>
                    <a:ext uri="{9D8B030D-6E8A-4147-A177-3AD203B41FA5}">
                      <a16:colId xmlns:a16="http://schemas.microsoft.com/office/drawing/2014/main" val="4092988966"/>
                    </a:ext>
                  </a:extLst>
                </a:gridCol>
                <a:gridCol w="722532">
                  <a:extLst>
                    <a:ext uri="{9D8B030D-6E8A-4147-A177-3AD203B41FA5}">
                      <a16:colId xmlns:a16="http://schemas.microsoft.com/office/drawing/2014/main" val="21971898"/>
                    </a:ext>
                  </a:extLst>
                </a:gridCol>
                <a:gridCol w="722532">
                  <a:extLst>
                    <a:ext uri="{9D8B030D-6E8A-4147-A177-3AD203B41FA5}">
                      <a16:colId xmlns:a16="http://schemas.microsoft.com/office/drawing/2014/main" val="3197375550"/>
                    </a:ext>
                  </a:extLst>
                </a:gridCol>
                <a:gridCol w="722532">
                  <a:extLst>
                    <a:ext uri="{9D8B030D-6E8A-4147-A177-3AD203B41FA5}">
                      <a16:colId xmlns:a16="http://schemas.microsoft.com/office/drawing/2014/main" val="3778785720"/>
                    </a:ext>
                  </a:extLst>
                </a:gridCol>
                <a:gridCol w="657827">
                  <a:extLst>
                    <a:ext uri="{9D8B030D-6E8A-4147-A177-3AD203B41FA5}">
                      <a16:colId xmlns:a16="http://schemas.microsoft.com/office/drawing/2014/main" val="1068220029"/>
                    </a:ext>
                  </a:extLst>
                </a:gridCol>
                <a:gridCol w="647043">
                  <a:extLst>
                    <a:ext uri="{9D8B030D-6E8A-4147-A177-3AD203B41FA5}">
                      <a16:colId xmlns:a16="http://schemas.microsoft.com/office/drawing/2014/main" val="12222017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804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362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2.386.633.198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74.356.861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1.802.910.345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19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1.610.811.100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-12.951.252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1.304.339.201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12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8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34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1.609.788.242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-12.951.252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1.303.623.201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14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14.186.686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38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94.660.724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58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823.492.058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663.147.191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458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371.675.366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-9.688.540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313.806.286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6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207.507.579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155.801.286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73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24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595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28.523.772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54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59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6.212.560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29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61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6.262.243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109265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61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249.826.561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27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249.826.561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7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176" y="1747428"/>
            <a:ext cx="7987436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1124744"/>
            <a:ext cx="799683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43016"/>
              </p:ext>
            </p:extLst>
          </p:nvPr>
        </p:nvGraphicFramePr>
        <p:xfrm>
          <a:off x="507176" y="2095432"/>
          <a:ext cx="7987435" cy="2029583"/>
        </p:xfrm>
        <a:graphic>
          <a:graphicData uri="http://schemas.openxmlformats.org/drawingml/2006/table">
            <a:tbl>
              <a:tblPr/>
              <a:tblGrid>
                <a:gridCol w="267676">
                  <a:extLst>
                    <a:ext uri="{9D8B030D-6E8A-4147-A177-3AD203B41FA5}">
                      <a16:colId xmlns:a16="http://schemas.microsoft.com/office/drawing/2014/main" val="1027559598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3485376506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2536623291"/>
                    </a:ext>
                  </a:extLst>
                </a:gridCol>
                <a:gridCol w="3019378">
                  <a:extLst>
                    <a:ext uri="{9D8B030D-6E8A-4147-A177-3AD203B41FA5}">
                      <a16:colId xmlns:a16="http://schemas.microsoft.com/office/drawing/2014/main" val="2307265872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1887190641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3369081917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2907383197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3968900517"/>
                    </a:ext>
                  </a:extLst>
                </a:gridCol>
                <a:gridCol w="653128">
                  <a:extLst>
                    <a:ext uri="{9D8B030D-6E8A-4147-A177-3AD203B41FA5}">
                      <a16:colId xmlns:a16="http://schemas.microsoft.com/office/drawing/2014/main" val="2062323860"/>
                    </a:ext>
                  </a:extLst>
                </a:gridCol>
                <a:gridCol w="642421">
                  <a:extLst>
                    <a:ext uri="{9D8B030D-6E8A-4147-A177-3AD203B41FA5}">
                      <a16:colId xmlns:a16="http://schemas.microsoft.com/office/drawing/2014/main" val="3323618763"/>
                    </a:ext>
                  </a:extLst>
                </a:gridCol>
              </a:tblGrid>
              <a:tr h="126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308801"/>
                  </a:ext>
                </a:extLst>
              </a:tr>
              <a:tr h="2536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52348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08116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14068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394809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3.560.480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80836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84556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7.579.991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02418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254.182.050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236.974.882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83454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4190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55704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9.198.777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31417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11329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85.759.757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8575975,7%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44625"/>
                  </a:ext>
                </a:extLst>
              </a:tr>
              <a:tr h="126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2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6986" y="1772816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802" y="1139832"/>
            <a:ext cx="795561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08767"/>
              </p:ext>
            </p:extLst>
          </p:nvPr>
        </p:nvGraphicFramePr>
        <p:xfrm>
          <a:off x="555804" y="2072195"/>
          <a:ext cx="7955610" cy="2149400"/>
        </p:xfrm>
        <a:graphic>
          <a:graphicData uri="http://schemas.openxmlformats.org/drawingml/2006/table">
            <a:tbl>
              <a:tblPr/>
              <a:tblGrid>
                <a:gridCol w="266609">
                  <a:extLst>
                    <a:ext uri="{9D8B030D-6E8A-4147-A177-3AD203B41FA5}">
                      <a16:colId xmlns:a16="http://schemas.microsoft.com/office/drawing/2014/main" val="462409111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3085792426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2511132690"/>
                    </a:ext>
                  </a:extLst>
                </a:gridCol>
                <a:gridCol w="3007348">
                  <a:extLst>
                    <a:ext uri="{9D8B030D-6E8A-4147-A177-3AD203B41FA5}">
                      <a16:colId xmlns:a16="http://schemas.microsoft.com/office/drawing/2014/main" val="1721155213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2753314390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10703150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273130187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1798140306"/>
                    </a:ext>
                  </a:extLst>
                </a:gridCol>
                <a:gridCol w="650526">
                  <a:extLst>
                    <a:ext uri="{9D8B030D-6E8A-4147-A177-3AD203B41FA5}">
                      <a16:colId xmlns:a16="http://schemas.microsoft.com/office/drawing/2014/main" val="383096039"/>
                    </a:ext>
                  </a:extLst>
                </a:gridCol>
                <a:gridCol w="639861">
                  <a:extLst>
                    <a:ext uri="{9D8B030D-6E8A-4147-A177-3AD203B41FA5}">
                      <a16:colId xmlns:a16="http://schemas.microsoft.com/office/drawing/2014/main" val="2254321040"/>
                    </a:ext>
                  </a:extLst>
                </a:gridCol>
              </a:tblGrid>
              <a:tr h="1312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648128"/>
                  </a:ext>
                </a:extLst>
              </a:tr>
              <a:tr h="4019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96384"/>
                  </a:ext>
                </a:extLst>
              </a:tr>
              <a:tr h="172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6140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22076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37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30519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54033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66509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82984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40661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68130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3151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03051"/>
                  </a:ext>
                </a:extLst>
              </a:tr>
              <a:tr h="131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2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4986" y="1701923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986" y="1126219"/>
            <a:ext cx="798544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1011"/>
              </p:ext>
            </p:extLst>
          </p:nvPr>
        </p:nvGraphicFramePr>
        <p:xfrm>
          <a:off x="474983" y="1999734"/>
          <a:ext cx="7985449" cy="4372604"/>
        </p:xfrm>
        <a:graphic>
          <a:graphicData uri="http://schemas.openxmlformats.org/drawingml/2006/table">
            <a:tbl>
              <a:tblPr/>
              <a:tblGrid>
                <a:gridCol w="276888">
                  <a:extLst>
                    <a:ext uri="{9D8B030D-6E8A-4147-A177-3AD203B41FA5}">
                      <a16:colId xmlns:a16="http://schemas.microsoft.com/office/drawing/2014/main" val="1926001325"/>
                    </a:ext>
                  </a:extLst>
                </a:gridCol>
                <a:gridCol w="276888">
                  <a:extLst>
                    <a:ext uri="{9D8B030D-6E8A-4147-A177-3AD203B41FA5}">
                      <a16:colId xmlns:a16="http://schemas.microsoft.com/office/drawing/2014/main" val="542888771"/>
                    </a:ext>
                  </a:extLst>
                </a:gridCol>
                <a:gridCol w="3123295">
                  <a:extLst>
                    <a:ext uri="{9D8B030D-6E8A-4147-A177-3AD203B41FA5}">
                      <a16:colId xmlns:a16="http://schemas.microsoft.com/office/drawing/2014/main" val="3935043519"/>
                    </a:ext>
                  </a:extLst>
                </a:gridCol>
                <a:gridCol w="742060">
                  <a:extLst>
                    <a:ext uri="{9D8B030D-6E8A-4147-A177-3AD203B41FA5}">
                      <a16:colId xmlns:a16="http://schemas.microsoft.com/office/drawing/2014/main" val="2680958066"/>
                    </a:ext>
                  </a:extLst>
                </a:gridCol>
                <a:gridCol w="742060">
                  <a:extLst>
                    <a:ext uri="{9D8B030D-6E8A-4147-A177-3AD203B41FA5}">
                      <a16:colId xmlns:a16="http://schemas.microsoft.com/office/drawing/2014/main" val="3749573967"/>
                    </a:ext>
                  </a:extLst>
                </a:gridCol>
                <a:gridCol w="742060">
                  <a:extLst>
                    <a:ext uri="{9D8B030D-6E8A-4147-A177-3AD203B41FA5}">
                      <a16:colId xmlns:a16="http://schemas.microsoft.com/office/drawing/2014/main" val="794708274"/>
                    </a:ext>
                  </a:extLst>
                </a:gridCol>
                <a:gridCol w="742060">
                  <a:extLst>
                    <a:ext uri="{9D8B030D-6E8A-4147-A177-3AD203B41FA5}">
                      <a16:colId xmlns:a16="http://schemas.microsoft.com/office/drawing/2014/main" val="3157320357"/>
                    </a:ext>
                  </a:extLst>
                </a:gridCol>
                <a:gridCol w="675607">
                  <a:extLst>
                    <a:ext uri="{9D8B030D-6E8A-4147-A177-3AD203B41FA5}">
                      <a16:colId xmlns:a16="http://schemas.microsoft.com/office/drawing/2014/main" val="3228914035"/>
                    </a:ext>
                  </a:extLst>
                </a:gridCol>
                <a:gridCol w="664531">
                  <a:extLst>
                    <a:ext uri="{9D8B030D-6E8A-4147-A177-3AD203B41FA5}">
                      <a16:colId xmlns:a16="http://schemas.microsoft.com/office/drawing/2014/main" val="2630847309"/>
                    </a:ext>
                  </a:extLst>
                </a:gridCol>
              </a:tblGrid>
              <a:tr h="160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77237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36293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1.024.427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17222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1.723.248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9140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362.554.116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-35.518.226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314.458.518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16482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6.672.696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-229.287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94502"/>
                  </a:ext>
                </a:extLst>
              </a:tr>
              <a:tr h="130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355.297.264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-35.303.371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308.702.619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86721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584.156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283.909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50955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62.139.564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55.046.696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04415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2.931.740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92296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52.114.956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68025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43.471.051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2.772.802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41.664.507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42943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2.091.229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57817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39.573.278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42964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5.396.695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41.497.813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33494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2.016.491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0315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39.481.322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43687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39.382.289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2.940.967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32.947.771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92664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2.678.429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647385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30.269.342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02660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63.534.621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6.214.287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54.393.601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17351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3.407.028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312.230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2.469.685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31229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60.127.593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5.902.057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51.923.916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70906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41.774.995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2.816.485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35.586.099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13560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2.472.391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29781"/>
                  </a:ext>
                </a:extLst>
              </a:tr>
              <a:tr h="160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38.763.466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2.472.224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33.113.708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0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8325" y="1753929"/>
            <a:ext cx="7878658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37" y="1162246"/>
            <a:ext cx="793749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26282"/>
              </p:ext>
            </p:extLst>
          </p:nvPr>
        </p:nvGraphicFramePr>
        <p:xfrm>
          <a:off x="509054" y="2109038"/>
          <a:ext cx="7965259" cy="3986661"/>
        </p:xfrm>
        <a:graphic>
          <a:graphicData uri="http://schemas.openxmlformats.org/drawingml/2006/table">
            <a:tbl>
              <a:tblPr/>
              <a:tblGrid>
                <a:gridCol w="276188">
                  <a:extLst>
                    <a:ext uri="{9D8B030D-6E8A-4147-A177-3AD203B41FA5}">
                      <a16:colId xmlns:a16="http://schemas.microsoft.com/office/drawing/2014/main" val="2648369182"/>
                    </a:ext>
                  </a:extLst>
                </a:gridCol>
                <a:gridCol w="276188">
                  <a:extLst>
                    <a:ext uri="{9D8B030D-6E8A-4147-A177-3AD203B41FA5}">
                      <a16:colId xmlns:a16="http://schemas.microsoft.com/office/drawing/2014/main" val="1104402036"/>
                    </a:ext>
                  </a:extLst>
                </a:gridCol>
                <a:gridCol w="3115401">
                  <a:extLst>
                    <a:ext uri="{9D8B030D-6E8A-4147-A177-3AD203B41FA5}">
                      <a16:colId xmlns:a16="http://schemas.microsoft.com/office/drawing/2014/main" val="3433907346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3221376209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4142172557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2979754666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556338721"/>
                    </a:ext>
                  </a:extLst>
                </a:gridCol>
                <a:gridCol w="673899">
                  <a:extLst>
                    <a:ext uri="{9D8B030D-6E8A-4147-A177-3AD203B41FA5}">
                      <a16:colId xmlns:a16="http://schemas.microsoft.com/office/drawing/2014/main" val="1778115262"/>
                    </a:ext>
                  </a:extLst>
                </a:gridCol>
                <a:gridCol w="662851">
                  <a:extLst>
                    <a:ext uri="{9D8B030D-6E8A-4147-A177-3AD203B41FA5}">
                      <a16:colId xmlns:a16="http://schemas.microsoft.com/office/drawing/2014/main" val="2810564296"/>
                    </a:ext>
                  </a:extLst>
                </a:gridCol>
              </a:tblGrid>
              <a:tr h="164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17070"/>
                  </a:ext>
                </a:extLst>
              </a:tr>
              <a:tr h="3953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75451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57.239.242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4.773.937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50.794.335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68083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2.416.136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74087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54.162.730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48.378.199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7083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69.166.600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61.790.848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48673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2.274.577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2979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66.108.522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59.516.271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86104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52.662.462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43.178.104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00441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1.936.786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2021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49.807.063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41.241.318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55197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36.286.312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31.138.611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10213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1.793.045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3930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33.504.847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29.345.566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293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36.544.034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28.279.669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63466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1.980.279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4583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26.299.390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5752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2.729.384.108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81.366.269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2.044.501.339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890227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25.134.687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4.840.195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13.796.953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06410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317.616.223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2.169.213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227.794.041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85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2.386.633.198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74.356.861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1.802.910.345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50131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14291"/>
                  </a:ext>
                </a:extLst>
              </a:tr>
              <a:tr h="131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3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8329</TotalTime>
  <Words>19452</Words>
  <Application>Microsoft Office PowerPoint</Application>
  <PresentationFormat>Presentación en pantalla (4:3)</PresentationFormat>
  <Paragraphs>11257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1" baseType="lpstr">
      <vt:lpstr>Andalus</vt:lpstr>
      <vt:lpstr>Arial</vt:lpstr>
      <vt:lpstr>Arial Black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NOVIEMBRE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NOVIEMBRE DE 2021  PARTIDA 09 MINISTERIO DE EDUCACIÓN</vt:lpstr>
      <vt:lpstr>EJECUCIÓN ACUMULADA DE GASTOS A NOVIEMBRE DE 2021  PARTIDA 09 RESUMEN POR CAPÍTULOS</vt:lpstr>
      <vt:lpstr>EJECUCIÓN ACUMULADA DE GASTOS A NOVIEMBRE DE 2021  PARTIDA 09 RESUMEN POR CAPÍTULOS</vt:lpstr>
      <vt:lpstr>EJECUCIÓN ACUMULADA DE GASTOS A NOVIEMBRE DE 2021  PARTIDA 09 RESUMEN POR CAPÍTULOS</vt:lpstr>
      <vt:lpstr>EJECUCIÓN ACUMULADA DE GASTOS A NOVIEMBRE DE 2021  PARTIDA 09 RESUMEN FET – Covid -19</vt:lpstr>
      <vt:lpstr>EJECUCIÓN ACUMULADA DE GASTOS A NOVIEMBRE DE 2021  PARTIDA 09. CAPÍTULO 01. PROGRAMA 01:  SUBSECRETARÍA DE EDUCACIÓN</vt:lpstr>
      <vt:lpstr>EJECUCIÓN ACUMULADA DE GASTOS A NOVIEMBRE DE 2021  PARTIDA 09. CAPÍTULO 01. PROGRAMA 01:  SUBSECRETARÍA DE EDUCACIÓN</vt:lpstr>
      <vt:lpstr>EJECUCIÓN ACUMULADA DE GASTOS A NOVIEMBRE DE 2021  PARTIDA 09. CAPÍTULO 01. PROGRAMA 03:  MEJORAMIENTO DE LA CALIDAD DE LA EDUCACIÓN</vt:lpstr>
      <vt:lpstr>EJECUCIÓN ACUMULADA DE GASTOS A NOVIEMBRE DE 2021  PARTIDA 09. CAPÍTULO 01. PROGRAMA 04: DESARROLLO PROFESIONAL DOCENTE Y DIRECTIVO</vt:lpstr>
      <vt:lpstr>EJECUCIÓN ACUMULADA DE GASTOS A NOVIEMBRE DE 2021  PARTIDA 09. CAPÍTULO 01. PROGRAMA 11: RECURSOS EDUCATIVOS</vt:lpstr>
      <vt:lpstr>EJECUCIÓN ACUMULADA DE GASTOS A NOVIEMBRE DE 2021  PARTIDA 09. CAPÍTULO 01. PROGRAMA 20: SUBVENCIONES A LOS ESTABLECIMIENTOS EDUCACIONALES</vt:lpstr>
      <vt:lpstr>EJECUCIÓN ACUMULADA DE GASTOS A NOVIEMBRE DE 2021  PARTIDA 09. CAPÍTULO 01. PROGRAMA 20: SUBVENCIONES A LOS ESTABLECIMIENTOS EDUCACIONALES</vt:lpstr>
      <vt:lpstr>EJECUCIÓN ACUMULADA DE GASTOS A NOVIEMBRE DE 2021  PARTIDA 09. CAPÍTULO 01. PROGRAMA 21: GESTIÓN DE SUBVENCIONES A ESTABLECIMIENTOS EDUCACIONALES</vt:lpstr>
      <vt:lpstr>EJECUCIÓN ACUMULADA DE GASTOS A NOVIEMBRE DE 2021  PARTIDA 09. CAPÍTULO 02. PROGRAMA 01: SUPERINTENDENCIA DE EDUCACIÓN</vt:lpstr>
      <vt:lpstr>EJECUCIÓN ACUMULADA DE GASTOS A NOVIEMBRE DE 2021  PARTIDA 09. CAPÍTULO 03. PROGRAMA 01: AGENCIA DE CALIDAD DE LA EDUCACIÓN</vt:lpstr>
      <vt:lpstr>EJECUCIÓN ACUMULADA DE GASTOS A NOVIEMBRE DE 2021  PARTIDA 09. CAPÍTULO 04. PROGRAMA 01: SUBSECRETARÍA DE EDUCACIÓN PARVULARIA</vt:lpstr>
      <vt:lpstr>EJECUCIÓN ACUMULADA DE GASTOS A NOVIEMBRE DE 2021  PARTIDA 09. CAPÍTULO 04. PROGRAMA 01: SUBSECRETARÍA DE EDUCACIÓN PARVULARIA FET – Covid -19</vt:lpstr>
      <vt:lpstr>EJECUCIÓN ACUMULADA DE GASTOS A NOVIEMBRE DE 2021  PARTIDA 09. CAPÍTULO 09. PROGRAMA 01: JUNTA NACIONAL DE AUXILIO ESCOLAR Y BECAS</vt:lpstr>
      <vt:lpstr>EJECUCIÓN ACUMULADA DE GASTOS A NOVIEMBRE DE 2021  PARTIDA 09. CAPÍTULO 09. PROGRAMA 02: SALUD ESCOLAR</vt:lpstr>
      <vt:lpstr>EJECUCIÓN ACUMULADA DE GASTOS A NOVIEMBRE DE 2021  PARTIDA 09. CAPÍTULO 09. PROGRAMA 03: BECAS Y ASISTENCIALIDAD ESTUDIANTIL</vt:lpstr>
      <vt:lpstr>EJECUCIÓN ACUMULADA DE GASTOS A NOVIEMBRE DE 2021  PARTIDA 09. CAPÍTULO 11. PROGRAMA 01: JUNTA NACIONAL DE JARDINES INFANTILES</vt:lpstr>
      <vt:lpstr>EJECUCIÓN ACUMULADA DE GASTOS A NOVIEMBRE DE 2021  PARTIDA 09. CAPÍTULO 11. PROGRAMA 01: JUNTA NACIONAL DE JARDINES INFANTILES</vt:lpstr>
      <vt:lpstr>EJECUCIÓN ACUMULADA DE GASTOS A NOVIEMBRE DE 2021  PARTIDA 09. CAPÍTULO 11. PROGRAMA 01: JUNTA NACIONAL DE JARDINES INFANTILES FET – Covid -19</vt:lpstr>
      <vt:lpstr>EJECUCIÓN ACUMULADA DE GASTOS A NOVIEMBRE DE 2021  PARTIDA 09. CAPÍTULO 11. PROGRAMA 02: PROGRAMAS ALTERNATIVOS DE ENSEÑANZA PRE-ESCOLAR</vt:lpstr>
      <vt:lpstr>EJECUCIÓN ACUMULADA DE GASTOS A NOVIEMBRE DE 2021  PARTIDA 09. CAPÍTULO 13. PROGRAMA 01: CONSEJO DE RECTORES</vt:lpstr>
      <vt:lpstr>EJECUCIÓN ACUMULADA DE GASTOS A NOVIEMBRE DE 2021  PARTIDA 09. CAPÍTULO 15. PROGRAMA 01: CONSEJO NACIONAL DE EDUCACIÓN</vt:lpstr>
      <vt:lpstr>EJECUCIÓN ACUMULADA DE GASTOS A NOVIEMBRE DE 2021  PARTIDA 09. CAPÍTULO 17. PROGRAMA 01: DIRECCIÓN DE EDUCACIÓN PÚBLICA</vt:lpstr>
      <vt:lpstr>EJECUCIÓN ACUMULADA DE GASTOS A NOVIEMBRE DE 2021  PARTIDA 09. CAPÍTULO 17. PROGRAMA 01: DIRECCIÓN DE EDUCACIÓN PÚBLICA FET – Covid -19</vt:lpstr>
      <vt:lpstr>EJECUCIÓN ACUMULADA DE GASTOS A NOVIEMBRE DE 2021  PARTIDA 09. CAPÍTULO 17. PROGRAMA 02: FORTALECIMIENTO DE LA EDUCACIÓN ESCOLAR PÚBLICA</vt:lpstr>
      <vt:lpstr>EJECUCIÓN ACUMULADA DE GASTOS A NOVIEMBRE DE 2021  PARTIDA 09. CAPÍTULO 17. PROGRAMA 03: APOYO A LA IMPLEMENTACIÓN DE LOS SERVICIOS LOCALES DE EDUCACIÓN</vt:lpstr>
      <vt:lpstr>EJECUCIÓN ACUMULADA DE GASTOS A NOVIEMBRE DE 2021  PARTIDA 09. CAPÍTULO 18. PROGRAMA 01: SERVICIO LOCAL DE EDUCACIÓN BARRANCAS, GASTOS ADMINISTRATIVOS</vt:lpstr>
      <vt:lpstr>EJECUCIÓN ACUMULADA DE GASTOS A NOVIEMBRE DE 2021  PARTIDA 09. CAPÍTULO 18. PROGRAMA 02: SERVICIO LOCAL DE EDUCACIÓN BARRANCAS, SERVICIO EDUCATIVO</vt:lpstr>
      <vt:lpstr>EJECUCIÓN ACUMULADA DE GASTOS A NOVIEMBRE DE 2021  PARTIDA 09. CAPÍTULO 18. PROGRAMA 02: SERVICIO LOCAL DE EDUCACIÓN BARRANCAS, FET – Covid - 19</vt:lpstr>
      <vt:lpstr>EJECUCIÓN ACUMULADA DE GASTOS A NOVIEMBRE DE 2021  PARTIDA 09. CAPÍTULO 19. PROGRAMA 01: SERVICIO LOCAL DE EDUCACIÓN PUERTO CORDILLERA, GASTOS ADMINISTRATIVOS</vt:lpstr>
      <vt:lpstr>EJECUCIÓN ACUMULADA DE GASTOS A NOVIEMBRE DE 2021  PARTIDA 09. CAPÍTULO 19. PROGRAMA 02: SERVICIO LOCAL DE EDUCACIÓN PUERTO CORDILLERA, SERVICIO EDUCATIVO</vt:lpstr>
      <vt:lpstr>EJECUCIÓN ACUMULADA DE GASTOS A NOVIEMBRE DE 2021  PARTIDA 09. CAPÍTULO 19. PROGRAMA 02: SERVICIO LOCAL DE EDUCACIÓN PUERTO CORDILLERA, FET – Covid - 19</vt:lpstr>
      <vt:lpstr>EJECUCIÓN ACUMULADA DE GASTOS A NOVIEMBRE DE 2021  PARTIDA 09. CAPÍTULO 21. PROGRAMA 01: SERVICIO LOCAL DE EDUCACIÓN HUASCO, GASTOS ADMINISTRATIVOS</vt:lpstr>
      <vt:lpstr>EJECUCIÓN ACUMULADA DE GASTOS A NOVIEMBRE DE 2021  PARTIDA 09. CAPÍTULO 21. PROGRAMA 02: SERVICIO LOCAL DE EDUCACIÓN HUASCO, SERVICIO EDUCATIVO</vt:lpstr>
      <vt:lpstr>EJECUCIÓN ACUMULADA DE GASTOS A NOVIEMBRE DE 2021  PARTIDA 09. CAPÍTULO 21. PROGRAMA 02: SERVICIO LOCAL DE EDUCACIÓN HUASCO, FET – Covid - 19</vt:lpstr>
      <vt:lpstr>EJECUCIÓN ACUMULADA DE GASTOS A NOVIEMBRE DE 2021  PARTIDA 09. CAPÍTULO 22. PROGRAMA 01: SERVICIO LOCAL DE EDUCACIÓN COSTA ARAUCANÍA, GASTOS ADMINISTRATIVOS</vt:lpstr>
      <vt:lpstr>EJECUCIÓN ACUMULADA DE GASTOS A NOVIEMBRE DE 2021  PARTIDA 09. CAPÍTULO 22. PROGRAMA 02: SERVICIO LOCAL DE EDUCACIÓN COSTA ARAUCANÍA, SERVICIO EDUCATIVO</vt:lpstr>
      <vt:lpstr>EJECUCIÓN ACUMULADA DE GASTOS A NOVIEMBRE DE 2021  PARTIDA 09. CAPÍTULO 22. PROGRAMA 02: SERVICIO LOCAL DE EDUCACIÓN COSTA ARAUCANÍA, FET – Covid - 19</vt:lpstr>
      <vt:lpstr>EJECUCIÓN ACUMULADA DE GASTOS A NOVIEMBRE DE 2021  PARTIDA 09. CAPÍTULO 23. PROGRAMA 01: SERVICIO LOCAL DE EDUCACIÓN CHINCHORRO, GASTOS ADMINISTRATIVOS</vt:lpstr>
      <vt:lpstr>EJECUCIÓN ACUMULADA DE GASTOS A NOVIEMBRE DE 2021  PARTIDA 09. CAPÍTULO 23. PROGRAMA 02: SERVICIO LOCAL DE EDUCACIÓN CHINCHORRO, SERVICIO EDUCATIVO</vt:lpstr>
      <vt:lpstr>EJECUCIÓN ACUMULADA DE GASTOS A NOVIEMBRE DE 2021  PARTIDA 09. CAPÍTULO 23. PROGRAMA 02: SERVICIO LOCAL DE EDUCACIÓN CHINCHORRO, FET – Covid - 19</vt:lpstr>
      <vt:lpstr>EJECUCIÓN ACUMULADA DE GASTOS A NOVIEMBRE DE 2021  PARTIDA 09. CAPÍTULO 24. PROGRAMA 01: GABRIELA MISTRAL, GASTOS ADMINISTRATIVOS</vt:lpstr>
      <vt:lpstr>EJECUCIÓN ACUMULADA DE GASTOS A NOVIEMBRE DE 2021  PARTIDA 09. CAPÍTULO 24. PROGRAMA 02: GABRIELA MISTRAL, SERVICIO EDUCATIVO</vt:lpstr>
      <vt:lpstr>EJECUCIÓN ACUMULADA DE GASTOS A NOVIEMBRE DE 2021  PARTIDA 09. CAPÍTULO 24. PROGRAMA 02: GABRIELA MISTRAL,  FET – Covid - 19</vt:lpstr>
      <vt:lpstr>EJECUCIÓN ACUMULADA DE GASTOS A NOVIEMBRE DE 2021  PARTIDA 09. CAPÍTULO 25. PROGRAMA 01: SERVICIO LOCAL DE EDUCACIÓN ANDALÍEN SUR, GASTOS ADMINISTRATIVOS</vt:lpstr>
      <vt:lpstr>EJECUCIÓN ACUMULADA DE GASTOS A NOVIEMBRE DE 2021  PARTIDA 09. CAPÍTULO 25. PROGRAMA 02: SERVICIO LOCAL DE EDUCACIÓN ANDALÍEN SUR, SERVICIO EDUCATIVO</vt:lpstr>
      <vt:lpstr>EJECUCIÓN ACUMULADA DE GASTOS A NOVIEMBRE DE 2021  PARTIDA 09. CAPÍTULO 25. PROGRAMA 02: SERVICIO LOCAL DE EDUCACIÓN ANDALÍEN SUR, FET – Covid - 19</vt:lpstr>
      <vt:lpstr>EJECUCIÓN ACUMULADA DE GASTOS A NOVIEMBRE DE 2021  PARTIDA 09. CAPÍTULO 26. PROGRAMA 01: SERVICIO LOCAL DE EDUCACIÓN ATACAMA, GASTOS ADMINISTRATIVOS</vt:lpstr>
      <vt:lpstr>EJECUCIÓN ACUMULADA DE GASTOS A NOVIEMBRE DE 2021  PARTIDA 09. CAPÍTULO 26. PROGRAMA 01: SERVICIO LOCAL DE EDUCACIÓN ATACAMA, SERVICIO EDUCATIVO</vt:lpstr>
      <vt:lpstr>EJECUCIÓN ACUMULADA DE GASTOS A NOVIEMBRE DE 2021  PARTIDA 09. CAPÍTULO 26. PROGRAMA 01: SERVICIO LOCAL DE EDUCACIÓN ATACAMA,  FET – Covid - 19</vt:lpstr>
      <vt:lpstr>EJECUCIÓN ACUMULADA DE GASTOS A NOVIEMBRE DE 2021  PARTIDA 09. CAPÍTULO 26. PROGRAMA 01: SERVICIO LOCAL DE EDUCACIÓN VALPARAÍSO, GASTOS ADMINISTRATIVOS</vt:lpstr>
      <vt:lpstr>EJECUCIÓN ACUMULADA DE GASTOS A NOVIEMBRE DE 2021  PARTIDA 09. CAPÍTULO 26. PROGRAMA 01: SERVICIO LOCAL DE EDUCACIÓN VALPARAÍSO, SERVICIO EDUCATIVO</vt:lpstr>
      <vt:lpstr>EJECUCIÓN ACUMULADA DE GASTOS A NOVIEMBRE DE 2021  PARTIDA 09. CAPÍTULO 26. PROGRAMA 01: SERVICIO LOCAL DE EDUCACIÓN VALPARAÍSO, FET – Covid - 19</vt:lpstr>
      <vt:lpstr>EJECUCIÓN ACUMULADA DE GASTOS A NOVIEMBRE DE 2021  PARTIDA 09. CAPÍTULO 26. PROGRAMA 01: SERVICIO LOCAL DE EDUCACIÓN COLCHAGUA, GASTOS ADMINISTRATIVOS</vt:lpstr>
      <vt:lpstr>EJECUCIÓN ACUMULADA DE GASTOS A NOVIEMBREDE 2021  PARTIDA 09. CAPÍTULO 26. PROGRAMA 01: SERVICIO LOCAL DE EDUCACIÓN COLCHAGUA, SERVICIO EDUCATIVO</vt:lpstr>
      <vt:lpstr>EJECUCIÓN ACUMULADA DE GASTOS A NOVIEMBREDE 2021  PARTIDA 09. CAPÍTULO 26. PROGRAMA 01: SERVICIO LOCAL DE EDUCACIÓN COLCHAGUA,  FET – Covid - 19</vt:lpstr>
      <vt:lpstr>EJECUCIÓN ACUMULADA DE GASTOS A NOVIEMBREDE 2021  PARTIDA 09. CAPÍTULO 26. PROGRAMA 01: SERVICIO LOCAL DE EDUCACIÓN LLANQUIHUE, GASTOS ADMINISTRATIVOS</vt:lpstr>
      <vt:lpstr>EJECUCIÓN ACUMULADA DE GASTOS A NOVIEMBREDE 2021  PARTIDA 09. CAPÍTULO 26. PROGRAMA 01: SERVICIO LOCAL DE EDUCACIÓN LLANQUIHUE, SERVICIO EDUCATIVO</vt:lpstr>
      <vt:lpstr>EJECUCIÓN ACUMULADA DE GASTOS A NOVIEMBREDE 2021  PARTIDA 09. CAPÍTULO 26. PROGRAMA 01: SERVICIO LOCAL DE EDUCACIÓN LLANQUIHUE, FET – Covid - 19</vt:lpstr>
      <vt:lpstr>EJECUCIÓN ACUMULADA DE GASTOS A NOVIEMBREDE 2021  PARTIDA 09. CAPÍTULO 90. PROGRAMA 01: SUBSECRETARÍA DE EDUCACIÓN SUPERIOR</vt:lpstr>
      <vt:lpstr>EJECUCIÓN ACUMULADA DE GASTOS A NOVIEMBREDE 2021  PARTIDA 09. CAPÍTULO 90. PROGRAMA 02: FORTALECIMIENTO DE LA EDUCACIÓN SUPERIOR PÚBLICA</vt:lpstr>
      <vt:lpstr>EJECUCIÓN ACUMULADA DE GASTOS A NOVIEMBREDE 2021  PARTIDA 09. CAPÍTULO 90. PROGRAMA 03: EDUCACIÓN SUPERIOR</vt:lpstr>
      <vt:lpstr>EJECUCIÓN ACUMULADA DE GASTOS A NOVIEMBREDE 2021  PARTIDA 09. CAPÍTULO 90. PROGRAMA 03: EDUCACIÓN SUPERIOR</vt:lpstr>
      <vt:lpstr>EJECUCIÓN ACUMULADA DE GASTOS A NOVIEMBREDE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599</cp:revision>
  <cp:lastPrinted>2018-08-03T21:42:16Z</cp:lastPrinted>
  <dcterms:created xsi:type="dcterms:W3CDTF">2016-06-23T13:38:47Z</dcterms:created>
  <dcterms:modified xsi:type="dcterms:W3CDTF">2022-01-06T13:57:05Z</dcterms:modified>
</cp:coreProperties>
</file>