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8" r:id="rId15"/>
    <p:sldId id="309" r:id="rId16"/>
    <p:sldId id="304" r:id="rId17"/>
    <p:sldId id="273" r:id="rId18"/>
    <p:sldId id="274" r:id="rId19"/>
    <p:sldId id="275" r:id="rId20"/>
    <p:sldId id="276" r:id="rId21"/>
    <p:sldId id="272" r:id="rId22"/>
    <p:sldId id="280" r:id="rId23"/>
    <p:sldId id="281" r:id="rId24"/>
    <p:sldId id="282" r:id="rId25"/>
    <p:sldId id="302" r:id="rId26"/>
    <p:sldId id="306" r:id="rId27"/>
    <p:sldId id="310" r:id="rId28"/>
    <p:sldId id="311" r:id="rId29"/>
    <p:sldId id="312" r:id="rId30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 varScale="1">
        <p:scale>
          <a:sx n="68" d="100"/>
          <a:sy n="68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53-4B1C-B397-15AD9676A6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53-4B1C-B397-15AD9676A6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53-4B1C-B397-15AD9676A6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53-4B1C-B397-15AD9676A6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953-4B1C-B397-15AD9676A6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953-4B1C-B397-15AD9676A64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53-4B1C-B397-15AD9676A6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F-4F8C-B52B-5619F2DEE0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C-4995-A9C3-6EF24D34DBE4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C-4995-A9C3-6EF24D34DBE4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9C-4995-A9C3-6EF24D34DBE4}"/>
                </c:ext>
              </c:extLst>
            </c:dLbl>
            <c:dLbl>
              <c:idx val="2"/>
              <c:layout>
                <c:manualLayout>
                  <c:x val="1.1560693641618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9C-4995-A9C3-6EF24D34DBE4}"/>
                </c:ext>
              </c:extLst>
            </c:dLbl>
            <c:dLbl>
              <c:idx val="3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9C-4995-A9C3-6EF24D34DBE4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9C-4995-A9C3-6EF24D34DBE4}"/>
                </c:ext>
              </c:extLst>
            </c:dLbl>
            <c:dLbl>
              <c:idx val="5"/>
              <c:layout>
                <c:manualLayout>
                  <c:x val="9.63391136801541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9C-4995-A9C3-6EF24D34DBE4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9C-4995-A9C3-6EF24D34DBE4}"/>
                </c:ext>
              </c:extLst>
            </c:dLbl>
            <c:dLbl>
              <c:idx val="7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9C-4995-A9C3-6EF24D34DBE4}"/>
                </c:ext>
              </c:extLst>
            </c:dLbl>
            <c:dLbl>
              <c:idx val="8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9C-4995-A9C3-6EF24D34DBE4}"/>
                </c:ext>
              </c:extLst>
            </c:dLbl>
            <c:dLbl>
              <c:idx val="9"/>
              <c:layout>
                <c:manualLayout>
                  <c:x val="3.85356454720602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9C-4995-A9C3-6EF24D34DBE4}"/>
                </c:ext>
              </c:extLst>
            </c:dLbl>
            <c:dLbl>
              <c:idx val="10"/>
              <c:layout>
                <c:manualLayout>
                  <c:x val="7.70712909441218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9C-4995-A9C3-6EF24D34D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07'!$D$32:$N$32</c:f>
              <c:numCache>
                <c:formatCode>0.0%</c:formatCode>
                <c:ptCount val="11"/>
                <c:pt idx="0">
                  <c:v>0.31097482378567626</c:v>
                </c:pt>
                <c:pt idx="1">
                  <c:v>2.2375806200088035E-2</c:v>
                </c:pt>
                <c:pt idx="2">
                  <c:v>3.448926083261776E-2</c:v>
                </c:pt>
                <c:pt idx="3">
                  <c:v>2.697048772252238E-2</c:v>
                </c:pt>
                <c:pt idx="4">
                  <c:v>3.9728453116913837E-2</c:v>
                </c:pt>
                <c:pt idx="5">
                  <c:v>5.14873357887628E-2</c:v>
                </c:pt>
                <c:pt idx="6">
                  <c:v>3.0215424652766047E-2</c:v>
                </c:pt>
                <c:pt idx="7">
                  <c:v>3.6708312658645353E-2</c:v>
                </c:pt>
                <c:pt idx="8">
                  <c:v>3.3608852097669679E-2</c:v>
                </c:pt>
                <c:pt idx="9">
                  <c:v>4.5487410473168816E-2</c:v>
                </c:pt>
                <c:pt idx="10">
                  <c:v>4.3696472720445696E-2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9C-4995-A9C3-6EF24D34DB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3F-4E29-9882-BC65E22461B2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3F-4E29-9882-BC65E22461B2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3F-4E29-9882-BC65E22461B2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3F-4E29-9882-BC65E22461B2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3F-4E29-9882-BC65E22461B2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3F-4E29-9882-BC65E22461B2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3F-4E29-9882-BC65E22461B2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3F-4E29-9882-BC65E22461B2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3F-4E29-9882-BC65E22461B2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3F-4E29-9882-BC65E22461B2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3F-4E29-9882-BC65E22461B2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3F-4E29-9882-BC65E22461B2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3F-4E29-9882-BC65E22461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07'!$D$25:$N$25</c:f>
              <c:numCache>
                <c:formatCode>0.0%</c:formatCode>
                <c:ptCount val="11"/>
                <c:pt idx="0">
                  <c:v>0.31097482378567626</c:v>
                </c:pt>
                <c:pt idx="1">
                  <c:v>0.32165297618665323</c:v>
                </c:pt>
                <c:pt idx="2">
                  <c:v>0.34794846852664646</c:v>
                </c:pt>
                <c:pt idx="3">
                  <c:v>0.37491895624916888</c:v>
                </c:pt>
                <c:pt idx="4">
                  <c:v>0.41425430026057225</c:v>
                </c:pt>
                <c:pt idx="5">
                  <c:v>0.46401084030806539</c:v>
                </c:pt>
                <c:pt idx="6">
                  <c:v>0.49422626496083144</c:v>
                </c:pt>
                <c:pt idx="7">
                  <c:v>0.53092475721116761</c:v>
                </c:pt>
                <c:pt idx="8">
                  <c:v>0.56450805017463335</c:v>
                </c:pt>
                <c:pt idx="9">
                  <c:v>0.61019796022095818</c:v>
                </c:pt>
                <c:pt idx="10">
                  <c:v>0.65386069774485434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B3F-4E29-9882-BC65E2246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06-01-2022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36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06-01-2022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06-01-2022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06-01-2022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06-01-2022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06-01-2022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2C6C6BC-CCAB-4A2A-BD15-F71DAAA75C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id="{D0DDEA19-ADC6-4A64-A083-377FCF34F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/>
              <a:t>EJECUCIÓN ACUMULADA DE GASTOS PRESUPUESTARIOS</a:t>
            </a:r>
            <a:br>
              <a:rPr lang="es-CL" sz="2000" b="1" dirty="0"/>
            </a:br>
            <a:r>
              <a:rPr lang="es-CL" sz="2000" b="1" dirty="0"/>
              <a:t>AL MES DE NOVIEMBRE DE 2021</a:t>
            </a:r>
            <a:br>
              <a:rPr lang="es-CL" sz="2000" b="1" dirty="0"/>
            </a:br>
            <a:r>
              <a:rPr lang="es-CL" sz="2000" b="1" dirty="0"/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/>
              <a:t>MINISTERIO DE ECONOMÍA, FOMENTO Y TURISMO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diciembre 2021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6803" y="1209047"/>
            <a:ext cx="7990393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68913" y="1842954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4412"/>
              </p:ext>
            </p:extLst>
          </p:nvPr>
        </p:nvGraphicFramePr>
        <p:xfrm>
          <a:off x="576801" y="2133061"/>
          <a:ext cx="7990394" cy="2815577"/>
        </p:xfrm>
        <a:graphic>
          <a:graphicData uri="http://schemas.openxmlformats.org/drawingml/2006/table">
            <a:tbl>
              <a:tblPr/>
              <a:tblGrid>
                <a:gridCol w="267775">
                  <a:extLst>
                    <a:ext uri="{9D8B030D-6E8A-4147-A177-3AD203B41FA5}">
                      <a16:colId xmlns:a16="http://schemas.microsoft.com/office/drawing/2014/main" val="4059513054"/>
                    </a:ext>
                  </a:extLst>
                </a:gridCol>
                <a:gridCol w="267775">
                  <a:extLst>
                    <a:ext uri="{9D8B030D-6E8A-4147-A177-3AD203B41FA5}">
                      <a16:colId xmlns:a16="http://schemas.microsoft.com/office/drawing/2014/main" val="2270674138"/>
                    </a:ext>
                  </a:extLst>
                </a:gridCol>
                <a:gridCol w="267775">
                  <a:extLst>
                    <a:ext uri="{9D8B030D-6E8A-4147-A177-3AD203B41FA5}">
                      <a16:colId xmlns:a16="http://schemas.microsoft.com/office/drawing/2014/main" val="1115333377"/>
                    </a:ext>
                  </a:extLst>
                </a:gridCol>
                <a:gridCol w="3020496">
                  <a:extLst>
                    <a:ext uri="{9D8B030D-6E8A-4147-A177-3AD203B41FA5}">
                      <a16:colId xmlns:a16="http://schemas.microsoft.com/office/drawing/2014/main" val="2995333872"/>
                    </a:ext>
                  </a:extLst>
                </a:gridCol>
                <a:gridCol w="717636">
                  <a:extLst>
                    <a:ext uri="{9D8B030D-6E8A-4147-A177-3AD203B41FA5}">
                      <a16:colId xmlns:a16="http://schemas.microsoft.com/office/drawing/2014/main" val="2208075739"/>
                    </a:ext>
                  </a:extLst>
                </a:gridCol>
                <a:gridCol w="717636">
                  <a:extLst>
                    <a:ext uri="{9D8B030D-6E8A-4147-A177-3AD203B41FA5}">
                      <a16:colId xmlns:a16="http://schemas.microsoft.com/office/drawing/2014/main" val="358603601"/>
                    </a:ext>
                  </a:extLst>
                </a:gridCol>
                <a:gridCol w="717636">
                  <a:extLst>
                    <a:ext uri="{9D8B030D-6E8A-4147-A177-3AD203B41FA5}">
                      <a16:colId xmlns:a16="http://schemas.microsoft.com/office/drawing/2014/main" val="1103108282"/>
                    </a:ext>
                  </a:extLst>
                </a:gridCol>
                <a:gridCol w="717636">
                  <a:extLst>
                    <a:ext uri="{9D8B030D-6E8A-4147-A177-3AD203B41FA5}">
                      <a16:colId xmlns:a16="http://schemas.microsoft.com/office/drawing/2014/main" val="1244629584"/>
                    </a:ext>
                  </a:extLst>
                </a:gridCol>
                <a:gridCol w="653370">
                  <a:extLst>
                    <a:ext uri="{9D8B030D-6E8A-4147-A177-3AD203B41FA5}">
                      <a16:colId xmlns:a16="http://schemas.microsoft.com/office/drawing/2014/main" val="1187933504"/>
                    </a:ext>
                  </a:extLst>
                </a:gridCol>
                <a:gridCol w="642659">
                  <a:extLst>
                    <a:ext uri="{9D8B030D-6E8A-4147-A177-3AD203B41FA5}">
                      <a16:colId xmlns:a16="http://schemas.microsoft.com/office/drawing/2014/main" val="844417649"/>
                    </a:ext>
                  </a:extLst>
                </a:gridCol>
              </a:tblGrid>
              <a:tr h="1294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697102"/>
                  </a:ext>
                </a:extLst>
              </a:tr>
              <a:tr h="3963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781743"/>
                  </a:ext>
                </a:extLst>
              </a:tr>
              <a:tr h="1698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15.177.942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13.565.515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89357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10.772.266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10.042.577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24380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2.684.380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2.194.399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64281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950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348202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61686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85280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95179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64286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94215"/>
                  </a:ext>
                </a:extLst>
              </a:tr>
              <a:tr h="1789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18972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73374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419414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85807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58269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94084"/>
                  </a:ext>
                </a:extLst>
              </a:tr>
              <a:tr h="129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07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7949" y="1136284"/>
            <a:ext cx="8012438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537949" y="1692843"/>
            <a:ext cx="7991587" cy="219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691679"/>
              </p:ext>
            </p:extLst>
          </p:nvPr>
        </p:nvGraphicFramePr>
        <p:xfrm>
          <a:off x="533829" y="2007957"/>
          <a:ext cx="7991588" cy="4338613"/>
        </p:xfrm>
        <a:graphic>
          <a:graphicData uri="http://schemas.openxmlformats.org/drawingml/2006/table">
            <a:tbl>
              <a:tblPr/>
              <a:tblGrid>
                <a:gridCol w="267815">
                  <a:extLst>
                    <a:ext uri="{9D8B030D-6E8A-4147-A177-3AD203B41FA5}">
                      <a16:colId xmlns:a16="http://schemas.microsoft.com/office/drawing/2014/main" val="2813992537"/>
                    </a:ext>
                  </a:extLst>
                </a:gridCol>
                <a:gridCol w="267815">
                  <a:extLst>
                    <a:ext uri="{9D8B030D-6E8A-4147-A177-3AD203B41FA5}">
                      <a16:colId xmlns:a16="http://schemas.microsoft.com/office/drawing/2014/main" val="3040024489"/>
                    </a:ext>
                  </a:extLst>
                </a:gridCol>
                <a:gridCol w="267815">
                  <a:extLst>
                    <a:ext uri="{9D8B030D-6E8A-4147-A177-3AD203B41FA5}">
                      <a16:colId xmlns:a16="http://schemas.microsoft.com/office/drawing/2014/main" val="48204539"/>
                    </a:ext>
                  </a:extLst>
                </a:gridCol>
                <a:gridCol w="3020949">
                  <a:extLst>
                    <a:ext uri="{9D8B030D-6E8A-4147-A177-3AD203B41FA5}">
                      <a16:colId xmlns:a16="http://schemas.microsoft.com/office/drawing/2014/main" val="2986320506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2195825859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2389115133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3652405102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1028005570"/>
                    </a:ext>
                  </a:extLst>
                </a:gridCol>
                <a:gridCol w="653467">
                  <a:extLst>
                    <a:ext uri="{9D8B030D-6E8A-4147-A177-3AD203B41FA5}">
                      <a16:colId xmlns:a16="http://schemas.microsoft.com/office/drawing/2014/main" val="3313018504"/>
                    </a:ext>
                  </a:extLst>
                </a:gridCol>
                <a:gridCol w="642755">
                  <a:extLst>
                    <a:ext uri="{9D8B030D-6E8A-4147-A177-3AD203B41FA5}">
                      <a16:colId xmlns:a16="http://schemas.microsoft.com/office/drawing/2014/main" val="2648179034"/>
                    </a:ext>
                  </a:extLst>
                </a:gridCol>
              </a:tblGrid>
              <a:tr h="1154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075" marR="7075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75" marR="7075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62355"/>
                  </a:ext>
                </a:extLst>
              </a:tr>
              <a:tr h="351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90328"/>
                  </a:ext>
                </a:extLst>
              </a:tr>
              <a:tr h="1507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38.772.319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1.231.563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30.410.850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91644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6.412.831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27.776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5.672.225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965882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2.192.158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-93.333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1.773.801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660619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24.216.580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21.513.833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54779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2.488.205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573641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16.618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13264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49785"/>
                  </a:ext>
                </a:extLst>
              </a:tr>
              <a:tr h="2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37.919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430771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0939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86087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3.427.493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1.077.568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00126"/>
                  </a:ext>
                </a:extLst>
              </a:tr>
              <a:tr h="2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51948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1.034.796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72552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61.572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24821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168.769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9122"/>
                  </a:ext>
                </a:extLst>
              </a:tr>
              <a:tr h="2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58698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91974"/>
                  </a:ext>
                </a:extLst>
              </a:tr>
              <a:tr h="1407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66162"/>
                  </a:ext>
                </a:extLst>
              </a:tr>
              <a:tr h="2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425467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37841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88321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4.600.028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-25.602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101.757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941174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4.428.234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-25.602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67827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6871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73185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992634"/>
                  </a:ext>
                </a:extLst>
              </a:tr>
              <a:tr h="1220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93.922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712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1.344.234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89320"/>
                  </a:ext>
                </a:extLst>
              </a:tr>
              <a:tr h="11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1.344.234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848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7027" y="1136048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53159" y="1753777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48060"/>
              </p:ext>
            </p:extLst>
          </p:nvPr>
        </p:nvGraphicFramePr>
        <p:xfrm>
          <a:off x="537026" y="2056614"/>
          <a:ext cx="8064896" cy="291058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52182830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52037396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910147647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267821807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24888647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85419606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4685143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718987556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08730821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986146209"/>
                    </a:ext>
                  </a:extLst>
                </a:gridCol>
              </a:tblGrid>
              <a:tr h="130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870439"/>
                  </a:ext>
                </a:extLst>
              </a:tr>
              <a:tr h="3983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9932"/>
                  </a:ext>
                </a:extLst>
              </a:tr>
              <a:tr h="1707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34.116.038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30.501.364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786623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27.013.461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24.141.012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07398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6.482.927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26283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69585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66412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90008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231604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11588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47908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9596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40311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433010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529880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35350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35527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01909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99661"/>
                  </a:ext>
                </a:extLst>
              </a:tr>
              <a:tr h="130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77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9628" y="1124744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DB84CCF-6144-4101-A223-BA0E9190BBE0}"/>
              </a:ext>
            </a:extLst>
          </p:cNvPr>
          <p:cNvSpPr txBox="1">
            <a:spLocks/>
          </p:cNvSpPr>
          <p:nvPr/>
        </p:nvSpPr>
        <p:spPr>
          <a:xfrm>
            <a:off x="486269" y="1738491"/>
            <a:ext cx="8080286" cy="22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45718"/>
              </p:ext>
            </p:extLst>
          </p:nvPr>
        </p:nvGraphicFramePr>
        <p:xfrm>
          <a:off x="479628" y="2044501"/>
          <a:ext cx="8074879" cy="4348071"/>
        </p:xfrm>
        <a:graphic>
          <a:graphicData uri="http://schemas.openxmlformats.org/drawingml/2006/table">
            <a:tbl>
              <a:tblPr/>
              <a:tblGrid>
                <a:gridCol w="270606">
                  <a:extLst>
                    <a:ext uri="{9D8B030D-6E8A-4147-A177-3AD203B41FA5}">
                      <a16:colId xmlns:a16="http://schemas.microsoft.com/office/drawing/2014/main" val="3403622357"/>
                    </a:ext>
                  </a:extLst>
                </a:gridCol>
                <a:gridCol w="270606">
                  <a:extLst>
                    <a:ext uri="{9D8B030D-6E8A-4147-A177-3AD203B41FA5}">
                      <a16:colId xmlns:a16="http://schemas.microsoft.com/office/drawing/2014/main" val="2050656800"/>
                    </a:ext>
                  </a:extLst>
                </a:gridCol>
                <a:gridCol w="270606">
                  <a:extLst>
                    <a:ext uri="{9D8B030D-6E8A-4147-A177-3AD203B41FA5}">
                      <a16:colId xmlns:a16="http://schemas.microsoft.com/office/drawing/2014/main" val="509738599"/>
                    </a:ext>
                  </a:extLst>
                </a:gridCol>
                <a:gridCol w="3052433">
                  <a:extLst>
                    <a:ext uri="{9D8B030D-6E8A-4147-A177-3AD203B41FA5}">
                      <a16:colId xmlns:a16="http://schemas.microsoft.com/office/drawing/2014/main" val="3175409810"/>
                    </a:ext>
                  </a:extLst>
                </a:gridCol>
                <a:gridCol w="725224">
                  <a:extLst>
                    <a:ext uri="{9D8B030D-6E8A-4147-A177-3AD203B41FA5}">
                      <a16:colId xmlns:a16="http://schemas.microsoft.com/office/drawing/2014/main" val="3376591124"/>
                    </a:ext>
                  </a:extLst>
                </a:gridCol>
                <a:gridCol w="725224">
                  <a:extLst>
                    <a:ext uri="{9D8B030D-6E8A-4147-A177-3AD203B41FA5}">
                      <a16:colId xmlns:a16="http://schemas.microsoft.com/office/drawing/2014/main" val="1409147575"/>
                    </a:ext>
                  </a:extLst>
                </a:gridCol>
                <a:gridCol w="725224">
                  <a:extLst>
                    <a:ext uri="{9D8B030D-6E8A-4147-A177-3AD203B41FA5}">
                      <a16:colId xmlns:a16="http://schemas.microsoft.com/office/drawing/2014/main" val="1002069404"/>
                    </a:ext>
                  </a:extLst>
                </a:gridCol>
                <a:gridCol w="725224">
                  <a:extLst>
                    <a:ext uri="{9D8B030D-6E8A-4147-A177-3AD203B41FA5}">
                      <a16:colId xmlns:a16="http://schemas.microsoft.com/office/drawing/2014/main" val="2124456197"/>
                    </a:ext>
                  </a:extLst>
                </a:gridCol>
                <a:gridCol w="660278">
                  <a:extLst>
                    <a:ext uri="{9D8B030D-6E8A-4147-A177-3AD203B41FA5}">
                      <a16:colId xmlns:a16="http://schemas.microsoft.com/office/drawing/2014/main" val="147677668"/>
                    </a:ext>
                  </a:extLst>
                </a:gridCol>
                <a:gridCol w="649454">
                  <a:extLst>
                    <a:ext uri="{9D8B030D-6E8A-4147-A177-3AD203B41FA5}">
                      <a16:colId xmlns:a16="http://schemas.microsoft.com/office/drawing/2014/main" val="1857862400"/>
                    </a:ext>
                  </a:extLst>
                </a:gridCol>
              </a:tblGrid>
              <a:tr h="1137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4014"/>
                  </a:ext>
                </a:extLst>
              </a:tr>
              <a:tr h="3476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772850"/>
                  </a:ext>
                </a:extLst>
              </a:tr>
              <a:tr h="1347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1.165.255.517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465.196.997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678.860.038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19515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26.661.521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-167.310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24.347.138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44180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9.963.278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828.642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8.325.014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09657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899.682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625.478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882.073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472087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801.847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527.643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784.239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1344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83940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249.581.089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53.317.624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155.128.395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80317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126.351.086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53.271.289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71.601.095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359787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664.259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32415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2.849.621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969335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3.241.513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79263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1.478.438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62027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-137.015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411042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63.360.505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25.108.361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37861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2.007.048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775669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2.569.343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15034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42471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658560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3.716.763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-1.243.140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1.412.127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974516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21.077.974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67449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15.514.349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-138.556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10.004.185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3191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1.591.993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28651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94833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32.473.471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-39.963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26.147.125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84471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28.623.977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-39.963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25.234.759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73994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810.116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966192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0539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361376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90.756.532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57.380.175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960946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42.239.749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929931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3.528.234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078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9628" y="1124744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9D8C18D-EB56-4B75-8B8B-9CA7832A33A8}"/>
              </a:ext>
            </a:extLst>
          </p:cNvPr>
          <p:cNvSpPr txBox="1">
            <a:spLocks/>
          </p:cNvSpPr>
          <p:nvPr/>
        </p:nvSpPr>
        <p:spPr>
          <a:xfrm>
            <a:off x="539552" y="1720617"/>
            <a:ext cx="8064500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18164"/>
              </p:ext>
            </p:extLst>
          </p:nvPr>
        </p:nvGraphicFramePr>
        <p:xfrm>
          <a:off x="479628" y="2014286"/>
          <a:ext cx="8063080" cy="4321177"/>
        </p:xfrm>
        <a:graphic>
          <a:graphicData uri="http://schemas.openxmlformats.org/drawingml/2006/table">
            <a:tbl>
              <a:tblPr/>
              <a:tblGrid>
                <a:gridCol w="270211">
                  <a:extLst>
                    <a:ext uri="{9D8B030D-6E8A-4147-A177-3AD203B41FA5}">
                      <a16:colId xmlns:a16="http://schemas.microsoft.com/office/drawing/2014/main" val="1253049150"/>
                    </a:ext>
                  </a:extLst>
                </a:gridCol>
                <a:gridCol w="270211">
                  <a:extLst>
                    <a:ext uri="{9D8B030D-6E8A-4147-A177-3AD203B41FA5}">
                      <a16:colId xmlns:a16="http://schemas.microsoft.com/office/drawing/2014/main" val="2484688777"/>
                    </a:ext>
                  </a:extLst>
                </a:gridCol>
                <a:gridCol w="270211">
                  <a:extLst>
                    <a:ext uri="{9D8B030D-6E8A-4147-A177-3AD203B41FA5}">
                      <a16:colId xmlns:a16="http://schemas.microsoft.com/office/drawing/2014/main" val="540288694"/>
                    </a:ext>
                  </a:extLst>
                </a:gridCol>
                <a:gridCol w="3047973">
                  <a:extLst>
                    <a:ext uri="{9D8B030D-6E8A-4147-A177-3AD203B41FA5}">
                      <a16:colId xmlns:a16="http://schemas.microsoft.com/office/drawing/2014/main" val="543188543"/>
                    </a:ext>
                  </a:extLst>
                </a:gridCol>
                <a:gridCol w="724164">
                  <a:extLst>
                    <a:ext uri="{9D8B030D-6E8A-4147-A177-3AD203B41FA5}">
                      <a16:colId xmlns:a16="http://schemas.microsoft.com/office/drawing/2014/main" val="2082027665"/>
                    </a:ext>
                  </a:extLst>
                </a:gridCol>
                <a:gridCol w="724164">
                  <a:extLst>
                    <a:ext uri="{9D8B030D-6E8A-4147-A177-3AD203B41FA5}">
                      <a16:colId xmlns:a16="http://schemas.microsoft.com/office/drawing/2014/main" val="742503614"/>
                    </a:ext>
                  </a:extLst>
                </a:gridCol>
                <a:gridCol w="724164">
                  <a:extLst>
                    <a:ext uri="{9D8B030D-6E8A-4147-A177-3AD203B41FA5}">
                      <a16:colId xmlns:a16="http://schemas.microsoft.com/office/drawing/2014/main" val="1111902886"/>
                    </a:ext>
                  </a:extLst>
                </a:gridCol>
                <a:gridCol w="724164">
                  <a:extLst>
                    <a:ext uri="{9D8B030D-6E8A-4147-A177-3AD203B41FA5}">
                      <a16:colId xmlns:a16="http://schemas.microsoft.com/office/drawing/2014/main" val="4049724413"/>
                    </a:ext>
                  </a:extLst>
                </a:gridCol>
                <a:gridCol w="659313">
                  <a:extLst>
                    <a:ext uri="{9D8B030D-6E8A-4147-A177-3AD203B41FA5}">
                      <a16:colId xmlns:a16="http://schemas.microsoft.com/office/drawing/2014/main" val="2566875319"/>
                    </a:ext>
                  </a:extLst>
                </a:gridCol>
                <a:gridCol w="648505">
                  <a:extLst>
                    <a:ext uri="{9D8B030D-6E8A-4147-A177-3AD203B41FA5}">
                      <a16:colId xmlns:a16="http://schemas.microsoft.com/office/drawing/2014/main" val="3931721026"/>
                    </a:ext>
                  </a:extLst>
                </a:gridCol>
              </a:tblGrid>
              <a:tr h="1216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954023"/>
                  </a:ext>
                </a:extLst>
              </a:tr>
              <a:tr h="3792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7395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10982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83698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2.608.520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903866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57242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5073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885823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427.148.341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33685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5.226.634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407612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430.864.789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421.921.707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17241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503180,0%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497890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22083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1006360,0%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72356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770502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551571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64016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61473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2506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58648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08646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57205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7352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52.744.580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686595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52.744.580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13829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75223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35.037.686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25304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111813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3303"/>
                  </a:ext>
                </a:extLst>
              </a:tr>
              <a:tr h="136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68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7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9628" y="1124744"/>
            <a:ext cx="806489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BE42E0FA-F544-4016-AC44-A56F39EBABD4}"/>
              </a:ext>
            </a:extLst>
          </p:cNvPr>
          <p:cNvSpPr txBox="1">
            <a:spLocks/>
          </p:cNvSpPr>
          <p:nvPr/>
        </p:nvSpPr>
        <p:spPr>
          <a:xfrm>
            <a:off x="479627" y="1740384"/>
            <a:ext cx="8095695" cy="251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48488"/>
              </p:ext>
            </p:extLst>
          </p:nvPr>
        </p:nvGraphicFramePr>
        <p:xfrm>
          <a:off x="478704" y="2012942"/>
          <a:ext cx="8064897" cy="910896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3788975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84901347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347118922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53455493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81210806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31835150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3536553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996992855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403473416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746366589"/>
                    </a:ext>
                  </a:extLst>
                </a:gridCol>
              </a:tblGrid>
              <a:tr h="1217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08049"/>
                  </a:ext>
                </a:extLst>
              </a:tr>
              <a:tr h="379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74689"/>
                  </a:ext>
                </a:extLst>
              </a:tr>
              <a:tr h="136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1.075.221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102410"/>
                  </a:ext>
                </a:extLst>
              </a:tr>
              <a:tr h="136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35028"/>
                  </a:ext>
                </a:extLst>
              </a:tr>
              <a:tr h="136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6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11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1102" y="1196752"/>
            <a:ext cx="7992890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43654" y="1813825"/>
            <a:ext cx="7979927" cy="247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07208"/>
              </p:ext>
            </p:extLst>
          </p:nvPr>
        </p:nvGraphicFramePr>
        <p:xfrm>
          <a:off x="540424" y="2148385"/>
          <a:ext cx="8003569" cy="2132486"/>
        </p:xfrm>
        <a:graphic>
          <a:graphicData uri="http://schemas.openxmlformats.org/drawingml/2006/table">
            <a:tbl>
              <a:tblPr/>
              <a:tblGrid>
                <a:gridCol w="268217">
                  <a:extLst>
                    <a:ext uri="{9D8B030D-6E8A-4147-A177-3AD203B41FA5}">
                      <a16:colId xmlns:a16="http://schemas.microsoft.com/office/drawing/2014/main" val="3650816585"/>
                    </a:ext>
                  </a:extLst>
                </a:gridCol>
                <a:gridCol w="268217">
                  <a:extLst>
                    <a:ext uri="{9D8B030D-6E8A-4147-A177-3AD203B41FA5}">
                      <a16:colId xmlns:a16="http://schemas.microsoft.com/office/drawing/2014/main" val="4229744952"/>
                    </a:ext>
                  </a:extLst>
                </a:gridCol>
                <a:gridCol w="268217">
                  <a:extLst>
                    <a:ext uri="{9D8B030D-6E8A-4147-A177-3AD203B41FA5}">
                      <a16:colId xmlns:a16="http://schemas.microsoft.com/office/drawing/2014/main" val="3158499249"/>
                    </a:ext>
                  </a:extLst>
                </a:gridCol>
                <a:gridCol w="3025476">
                  <a:extLst>
                    <a:ext uri="{9D8B030D-6E8A-4147-A177-3AD203B41FA5}">
                      <a16:colId xmlns:a16="http://schemas.microsoft.com/office/drawing/2014/main" val="109698355"/>
                    </a:ext>
                  </a:extLst>
                </a:gridCol>
                <a:gridCol w="718819">
                  <a:extLst>
                    <a:ext uri="{9D8B030D-6E8A-4147-A177-3AD203B41FA5}">
                      <a16:colId xmlns:a16="http://schemas.microsoft.com/office/drawing/2014/main" val="2571799531"/>
                    </a:ext>
                  </a:extLst>
                </a:gridCol>
                <a:gridCol w="718819">
                  <a:extLst>
                    <a:ext uri="{9D8B030D-6E8A-4147-A177-3AD203B41FA5}">
                      <a16:colId xmlns:a16="http://schemas.microsoft.com/office/drawing/2014/main" val="2388319327"/>
                    </a:ext>
                  </a:extLst>
                </a:gridCol>
                <a:gridCol w="718819">
                  <a:extLst>
                    <a:ext uri="{9D8B030D-6E8A-4147-A177-3AD203B41FA5}">
                      <a16:colId xmlns:a16="http://schemas.microsoft.com/office/drawing/2014/main" val="1238216435"/>
                    </a:ext>
                  </a:extLst>
                </a:gridCol>
                <a:gridCol w="718819">
                  <a:extLst>
                    <a:ext uri="{9D8B030D-6E8A-4147-A177-3AD203B41FA5}">
                      <a16:colId xmlns:a16="http://schemas.microsoft.com/office/drawing/2014/main" val="163625558"/>
                    </a:ext>
                  </a:extLst>
                </a:gridCol>
                <a:gridCol w="654447">
                  <a:extLst>
                    <a:ext uri="{9D8B030D-6E8A-4147-A177-3AD203B41FA5}">
                      <a16:colId xmlns:a16="http://schemas.microsoft.com/office/drawing/2014/main" val="438453944"/>
                    </a:ext>
                  </a:extLst>
                </a:gridCol>
                <a:gridCol w="643719">
                  <a:extLst>
                    <a:ext uri="{9D8B030D-6E8A-4147-A177-3AD203B41FA5}">
                      <a16:colId xmlns:a16="http://schemas.microsoft.com/office/drawing/2014/main" val="1838493232"/>
                    </a:ext>
                  </a:extLst>
                </a:gridCol>
              </a:tblGrid>
              <a:tr h="1227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69761"/>
                  </a:ext>
                </a:extLst>
              </a:tr>
              <a:tr h="3758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83739"/>
                  </a:ext>
                </a:extLst>
              </a:tr>
              <a:tr h="161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43.629.152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37.993.057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017930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37.021.017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33.492.755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628922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5.028.174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3.566.085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08474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61091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30454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25850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34108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8085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91145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88441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09967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42230"/>
                  </a:ext>
                </a:extLst>
              </a:tr>
              <a:tr h="1227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8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208" y="1117960"/>
            <a:ext cx="7995204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42208" y="1681994"/>
            <a:ext cx="7975738" cy="294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03278"/>
              </p:ext>
            </p:extLst>
          </p:nvPr>
        </p:nvGraphicFramePr>
        <p:xfrm>
          <a:off x="537307" y="2029888"/>
          <a:ext cx="7975739" cy="2204261"/>
        </p:xfrm>
        <a:graphic>
          <a:graphicData uri="http://schemas.openxmlformats.org/drawingml/2006/table">
            <a:tbl>
              <a:tblPr/>
              <a:tblGrid>
                <a:gridCol w="267284">
                  <a:extLst>
                    <a:ext uri="{9D8B030D-6E8A-4147-A177-3AD203B41FA5}">
                      <a16:colId xmlns:a16="http://schemas.microsoft.com/office/drawing/2014/main" val="1071899182"/>
                    </a:ext>
                  </a:extLst>
                </a:gridCol>
                <a:gridCol w="267284">
                  <a:extLst>
                    <a:ext uri="{9D8B030D-6E8A-4147-A177-3AD203B41FA5}">
                      <a16:colId xmlns:a16="http://schemas.microsoft.com/office/drawing/2014/main" val="3339177415"/>
                    </a:ext>
                  </a:extLst>
                </a:gridCol>
                <a:gridCol w="267284">
                  <a:extLst>
                    <a:ext uri="{9D8B030D-6E8A-4147-A177-3AD203B41FA5}">
                      <a16:colId xmlns:a16="http://schemas.microsoft.com/office/drawing/2014/main" val="1428262217"/>
                    </a:ext>
                  </a:extLst>
                </a:gridCol>
                <a:gridCol w="3014955">
                  <a:extLst>
                    <a:ext uri="{9D8B030D-6E8A-4147-A177-3AD203B41FA5}">
                      <a16:colId xmlns:a16="http://schemas.microsoft.com/office/drawing/2014/main" val="2849106969"/>
                    </a:ext>
                  </a:extLst>
                </a:gridCol>
                <a:gridCol w="716320">
                  <a:extLst>
                    <a:ext uri="{9D8B030D-6E8A-4147-A177-3AD203B41FA5}">
                      <a16:colId xmlns:a16="http://schemas.microsoft.com/office/drawing/2014/main" val="75618762"/>
                    </a:ext>
                  </a:extLst>
                </a:gridCol>
                <a:gridCol w="716320">
                  <a:extLst>
                    <a:ext uri="{9D8B030D-6E8A-4147-A177-3AD203B41FA5}">
                      <a16:colId xmlns:a16="http://schemas.microsoft.com/office/drawing/2014/main" val="2703353215"/>
                    </a:ext>
                  </a:extLst>
                </a:gridCol>
                <a:gridCol w="716320">
                  <a:extLst>
                    <a:ext uri="{9D8B030D-6E8A-4147-A177-3AD203B41FA5}">
                      <a16:colId xmlns:a16="http://schemas.microsoft.com/office/drawing/2014/main" val="441038976"/>
                    </a:ext>
                  </a:extLst>
                </a:gridCol>
                <a:gridCol w="716320">
                  <a:extLst>
                    <a:ext uri="{9D8B030D-6E8A-4147-A177-3AD203B41FA5}">
                      <a16:colId xmlns:a16="http://schemas.microsoft.com/office/drawing/2014/main" val="2160812667"/>
                    </a:ext>
                  </a:extLst>
                </a:gridCol>
                <a:gridCol w="652172">
                  <a:extLst>
                    <a:ext uri="{9D8B030D-6E8A-4147-A177-3AD203B41FA5}">
                      <a16:colId xmlns:a16="http://schemas.microsoft.com/office/drawing/2014/main" val="1983192841"/>
                    </a:ext>
                  </a:extLst>
                </a:gridCol>
                <a:gridCol w="641480">
                  <a:extLst>
                    <a:ext uri="{9D8B030D-6E8A-4147-A177-3AD203B41FA5}">
                      <a16:colId xmlns:a16="http://schemas.microsoft.com/office/drawing/2014/main" val="24885678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589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827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15.423.364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13.522.001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81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1.807.121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55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07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11.040.441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2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11.040.441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15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11.040.441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87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1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231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378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95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81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617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16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3168" y="1181282"/>
            <a:ext cx="7992381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23168" y="1738428"/>
            <a:ext cx="799238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471401"/>
              </p:ext>
            </p:extLst>
          </p:nvPr>
        </p:nvGraphicFramePr>
        <p:xfrm>
          <a:off x="518674" y="2049752"/>
          <a:ext cx="7996875" cy="1437492"/>
        </p:xfrm>
        <a:graphic>
          <a:graphicData uri="http://schemas.openxmlformats.org/drawingml/2006/table">
            <a:tbl>
              <a:tblPr/>
              <a:tblGrid>
                <a:gridCol w="267992">
                  <a:extLst>
                    <a:ext uri="{9D8B030D-6E8A-4147-A177-3AD203B41FA5}">
                      <a16:colId xmlns:a16="http://schemas.microsoft.com/office/drawing/2014/main" val="2437986477"/>
                    </a:ext>
                  </a:extLst>
                </a:gridCol>
                <a:gridCol w="267992">
                  <a:extLst>
                    <a:ext uri="{9D8B030D-6E8A-4147-A177-3AD203B41FA5}">
                      <a16:colId xmlns:a16="http://schemas.microsoft.com/office/drawing/2014/main" val="1459114921"/>
                    </a:ext>
                  </a:extLst>
                </a:gridCol>
                <a:gridCol w="267992">
                  <a:extLst>
                    <a:ext uri="{9D8B030D-6E8A-4147-A177-3AD203B41FA5}">
                      <a16:colId xmlns:a16="http://schemas.microsoft.com/office/drawing/2014/main" val="4136600884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933794097"/>
                    </a:ext>
                  </a:extLst>
                </a:gridCol>
                <a:gridCol w="718218">
                  <a:extLst>
                    <a:ext uri="{9D8B030D-6E8A-4147-A177-3AD203B41FA5}">
                      <a16:colId xmlns:a16="http://schemas.microsoft.com/office/drawing/2014/main" val="3378230972"/>
                    </a:ext>
                  </a:extLst>
                </a:gridCol>
                <a:gridCol w="718218">
                  <a:extLst>
                    <a:ext uri="{9D8B030D-6E8A-4147-A177-3AD203B41FA5}">
                      <a16:colId xmlns:a16="http://schemas.microsoft.com/office/drawing/2014/main" val="1571711127"/>
                    </a:ext>
                  </a:extLst>
                </a:gridCol>
                <a:gridCol w="718218">
                  <a:extLst>
                    <a:ext uri="{9D8B030D-6E8A-4147-A177-3AD203B41FA5}">
                      <a16:colId xmlns:a16="http://schemas.microsoft.com/office/drawing/2014/main" val="1703523386"/>
                    </a:ext>
                  </a:extLst>
                </a:gridCol>
                <a:gridCol w="718218">
                  <a:extLst>
                    <a:ext uri="{9D8B030D-6E8A-4147-A177-3AD203B41FA5}">
                      <a16:colId xmlns:a16="http://schemas.microsoft.com/office/drawing/2014/main" val="2479516941"/>
                    </a:ext>
                  </a:extLst>
                </a:gridCol>
                <a:gridCol w="653900">
                  <a:extLst>
                    <a:ext uri="{9D8B030D-6E8A-4147-A177-3AD203B41FA5}">
                      <a16:colId xmlns:a16="http://schemas.microsoft.com/office/drawing/2014/main" val="1702563913"/>
                    </a:ext>
                  </a:extLst>
                </a:gridCol>
                <a:gridCol w="643180">
                  <a:extLst>
                    <a:ext uri="{9D8B030D-6E8A-4147-A177-3AD203B41FA5}">
                      <a16:colId xmlns:a16="http://schemas.microsoft.com/office/drawing/2014/main" val="2580048099"/>
                    </a:ext>
                  </a:extLst>
                </a:gridCol>
              </a:tblGrid>
              <a:tr h="126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57506"/>
                  </a:ext>
                </a:extLst>
              </a:tr>
              <a:tr h="3870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90408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00684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4.987.608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46177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-23.604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4037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3653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429597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7387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3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1428" y="1180557"/>
            <a:ext cx="7956387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59444" y="1762663"/>
            <a:ext cx="7956388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56286"/>
              </p:ext>
            </p:extLst>
          </p:nvPr>
        </p:nvGraphicFramePr>
        <p:xfrm>
          <a:off x="559444" y="2067959"/>
          <a:ext cx="7956387" cy="2711717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2662657811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685827391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253526359"/>
                    </a:ext>
                  </a:extLst>
                </a:gridCol>
                <a:gridCol w="3007641">
                  <a:extLst>
                    <a:ext uri="{9D8B030D-6E8A-4147-A177-3AD203B41FA5}">
                      <a16:colId xmlns:a16="http://schemas.microsoft.com/office/drawing/2014/main" val="3209902203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189498511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69314135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993424040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180472636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3499546314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39555422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2131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585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20.624.971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-1.901.460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11.783.845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16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8.765.254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7.960.532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88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2.895.592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-2.130.244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25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7.639.482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-1.040.244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49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4.494.267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-690.244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92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028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54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00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94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30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48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182.345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890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41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77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27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8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6639" y="1117229"/>
            <a:ext cx="82043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387BFF7-90EF-4CCE-867F-0DD79B1C9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078097"/>
              </p:ext>
            </p:extLst>
          </p:nvPr>
        </p:nvGraphicFramePr>
        <p:xfrm>
          <a:off x="538377" y="2003869"/>
          <a:ext cx="4037044" cy="260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8A3DEF8-D8F6-4F01-9B54-3D49D32FA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792700"/>
              </p:ext>
            </p:extLst>
          </p:nvPr>
        </p:nvGraphicFramePr>
        <p:xfrm>
          <a:off x="4589772" y="1993710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5915" y="1124744"/>
            <a:ext cx="7967010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50: SERVICIO NACIONAL DE TURISMO PARTIDA 07 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75915" y="1903202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80003"/>
              </p:ext>
            </p:extLst>
          </p:nvPr>
        </p:nvGraphicFramePr>
        <p:xfrm>
          <a:off x="575915" y="2250114"/>
          <a:ext cx="7955077" cy="1160040"/>
        </p:xfrm>
        <a:graphic>
          <a:graphicData uri="http://schemas.openxmlformats.org/drawingml/2006/table">
            <a:tbl>
              <a:tblPr/>
              <a:tblGrid>
                <a:gridCol w="266591">
                  <a:extLst>
                    <a:ext uri="{9D8B030D-6E8A-4147-A177-3AD203B41FA5}">
                      <a16:colId xmlns:a16="http://schemas.microsoft.com/office/drawing/2014/main" val="1974052929"/>
                    </a:ext>
                  </a:extLst>
                </a:gridCol>
                <a:gridCol w="266591">
                  <a:extLst>
                    <a:ext uri="{9D8B030D-6E8A-4147-A177-3AD203B41FA5}">
                      <a16:colId xmlns:a16="http://schemas.microsoft.com/office/drawing/2014/main" val="341086688"/>
                    </a:ext>
                  </a:extLst>
                </a:gridCol>
                <a:gridCol w="266591">
                  <a:extLst>
                    <a:ext uri="{9D8B030D-6E8A-4147-A177-3AD203B41FA5}">
                      <a16:colId xmlns:a16="http://schemas.microsoft.com/office/drawing/2014/main" val="2008733488"/>
                    </a:ext>
                  </a:extLst>
                </a:gridCol>
                <a:gridCol w="3007147">
                  <a:extLst>
                    <a:ext uri="{9D8B030D-6E8A-4147-A177-3AD203B41FA5}">
                      <a16:colId xmlns:a16="http://schemas.microsoft.com/office/drawing/2014/main" val="2843449009"/>
                    </a:ext>
                  </a:extLst>
                </a:gridCol>
                <a:gridCol w="714464">
                  <a:extLst>
                    <a:ext uri="{9D8B030D-6E8A-4147-A177-3AD203B41FA5}">
                      <a16:colId xmlns:a16="http://schemas.microsoft.com/office/drawing/2014/main" val="1935931580"/>
                    </a:ext>
                  </a:extLst>
                </a:gridCol>
                <a:gridCol w="714464">
                  <a:extLst>
                    <a:ext uri="{9D8B030D-6E8A-4147-A177-3AD203B41FA5}">
                      <a16:colId xmlns:a16="http://schemas.microsoft.com/office/drawing/2014/main" val="767224564"/>
                    </a:ext>
                  </a:extLst>
                </a:gridCol>
                <a:gridCol w="714464">
                  <a:extLst>
                    <a:ext uri="{9D8B030D-6E8A-4147-A177-3AD203B41FA5}">
                      <a16:colId xmlns:a16="http://schemas.microsoft.com/office/drawing/2014/main" val="2789012669"/>
                    </a:ext>
                  </a:extLst>
                </a:gridCol>
                <a:gridCol w="714464">
                  <a:extLst>
                    <a:ext uri="{9D8B030D-6E8A-4147-A177-3AD203B41FA5}">
                      <a16:colId xmlns:a16="http://schemas.microsoft.com/office/drawing/2014/main" val="3405858661"/>
                    </a:ext>
                  </a:extLst>
                </a:gridCol>
                <a:gridCol w="650482">
                  <a:extLst>
                    <a:ext uri="{9D8B030D-6E8A-4147-A177-3AD203B41FA5}">
                      <a16:colId xmlns:a16="http://schemas.microsoft.com/office/drawing/2014/main" val="9597158"/>
                    </a:ext>
                  </a:extLst>
                </a:gridCol>
                <a:gridCol w="639819">
                  <a:extLst>
                    <a:ext uri="{9D8B030D-6E8A-4147-A177-3AD203B41FA5}">
                      <a16:colId xmlns:a16="http://schemas.microsoft.com/office/drawing/2014/main" val="3675932000"/>
                    </a:ext>
                  </a:extLst>
                </a:gridCol>
              </a:tblGrid>
              <a:tr h="1546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7883"/>
                  </a:ext>
                </a:extLst>
              </a:tr>
              <a:tr h="3789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294974"/>
                  </a:ext>
                </a:extLst>
              </a:tr>
              <a:tr h="1624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58809"/>
                  </a:ext>
                </a:extLst>
              </a:tr>
              <a:tr h="15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91861"/>
                  </a:ext>
                </a:extLst>
              </a:tr>
              <a:tr h="15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34577"/>
                  </a:ext>
                </a:extLst>
              </a:tr>
              <a:tr h="15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4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6401" y="1167314"/>
            <a:ext cx="8051197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5696" y="1770837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85659"/>
              </p:ext>
            </p:extLst>
          </p:nvPr>
        </p:nvGraphicFramePr>
        <p:xfrm>
          <a:off x="544192" y="2082161"/>
          <a:ext cx="8053406" cy="1371071"/>
        </p:xfrm>
        <a:graphic>
          <a:graphicData uri="http://schemas.openxmlformats.org/drawingml/2006/table">
            <a:tbl>
              <a:tblPr/>
              <a:tblGrid>
                <a:gridCol w="269887">
                  <a:extLst>
                    <a:ext uri="{9D8B030D-6E8A-4147-A177-3AD203B41FA5}">
                      <a16:colId xmlns:a16="http://schemas.microsoft.com/office/drawing/2014/main" val="362256317"/>
                    </a:ext>
                  </a:extLst>
                </a:gridCol>
                <a:gridCol w="269887">
                  <a:extLst>
                    <a:ext uri="{9D8B030D-6E8A-4147-A177-3AD203B41FA5}">
                      <a16:colId xmlns:a16="http://schemas.microsoft.com/office/drawing/2014/main" val="3372954796"/>
                    </a:ext>
                  </a:extLst>
                </a:gridCol>
                <a:gridCol w="269887">
                  <a:extLst>
                    <a:ext uri="{9D8B030D-6E8A-4147-A177-3AD203B41FA5}">
                      <a16:colId xmlns:a16="http://schemas.microsoft.com/office/drawing/2014/main" val="1321645225"/>
                    </a:ext>
                  </a:extLst>
                </a:gridCol>
                <a:gridCol w="3044316">
                  <a:extLst>
                    <a:ext uri="{9D8B030D-6E8A-4147-A177-3AD203B41FA5}">
                      <a16:colId xmlns:a16="http://schemas.microsoft.com/office/drawing/2014/main" val="1182674780"/>
                    </a:ext>
                  </a:extLst>
                </a:gridCol>
                <a:gridCol w="723295">
                  <a:extLst>
                    <a:ext uri="{9D8B030D-6E8A-4147-A177-3AD203B41FA5}">
                      <a16:colId xmlns:a16="http://schemas.microsoft.com/office/drawing/2014/main" val="624309802"/>
                    </a:ext>
                  </a:extLst>
                </a:gridCol>
                <a:gridCol w="723295">
                  <a:extLst>
                    <a:ext uri="{9D8B030D-6E8A-4147-A177-3AD203B41FA5}">
                      <a16:colId xmlns:a16="http://schemas.microsoft.com/office/drawing/2014/main" val="1288610366"/>
                    </a:ext>
                  </a:extLst>
                </a:gridCol>
                <a:gridCol w="723295">
                  <a:extLst>
                    <a:ext uri="{9D8B030D-6E8A-4147-A177-3AD203B41FA5}">
                      <a16:colId xmlns:a16="http://schemas.microsoft.com/office/drawing/2014/main" val="3988540284"/>
                    </a:ext>
                  </a:extLst>
                </a:gridCol>
                <a:gridCol w="723295">
                  <a:extLst>
                    <a:ext uri="{9D8B030D-6E8A-4147-A177-3AD203B41FA5}">
                      <a16:colId xmlns:a16="http://schemas.microsoft.com/office/drawing/2014/main" val="1855709642"/>
                    </a:ext>
                  </a:extLst>
                </a:gridCol>
                <a:gridCol w="658522">
                  <a:extLst>
                    <a:ext uri="{9D8B030D-6E8A-4147-A177-3AD203B41FA5}">
                      <a16:colId xmlns:a16="http://schemas.microsoft.com/office/drawing/2014/main" val="2787341696"/>
                    </a:ext>
                  </a:extLst>
                </a:gridCol>
                <a:gridCol w="647727">
                  <a:extLst>
                    <a:ext uri="{9D8B030D-6E8A-4147-A177-3AD203B41FA5}">
                      <a16:colId xmlns:a16="http://schemas.microsoft.com/office/drawing/2014/main" val="430355687"/>
                    </a:ext>
                  </a:extLst>
                </a:gridCol>
              </a:tblGrid>
              <a:tr h="1205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17129"/>
                  </a:ext>
                </a:extLst>
              </a:tr>
              <a:tr h="3691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837771"/>
                  </a:ext>
                </a:extLst>
              </a:tr>
              <a:tr h="1582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4.285.288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881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661.610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84568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3.420.817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24614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142823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844776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05529"/>
                  </a:ext>
                </a:extLst>
              </a:tr>
              <a:tr h="120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01" y="1150196"/>
            <a:ext cx="7980518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46800" y="1733720"/>
            <a:ext cx="797721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69301"/>
              </p:ext>
            </p:extLst>
          </p:nvPr>
        </p:nvGraphicFramePr>
        <p:xfrm>
          <a:off x="546800" y="2099031"/>
          <a:ext cx="7972094" cy="3140079"/>
        </p:xfrm>
        <a:graphic>
          <a:graphicData uri="http://schemas.openxmlformats.org/drawingml/2006/table">
            <a:tbl>
              <a:tblPr/>
              <a:tblGrid>
                <a:gridCol w="267162">
                  <a:extLst>
                    <a:ext uri="{9D8B030D-6E8A-4147-A177-3AD203B41FA5}">
                      <a16:colId xmlns:a16="http://schemas.microsoft.com/office/drawing/2014/main" val="1915591955"/>
                    </a:ext>
                  </a:extLst>
                </a:gridCol>
                <a:gridCol w="267162">
                  <a:extLst>
                    <a:ext uri="{9D8B030D-6E8A-4147-A177-3AD203B41FA5}">
                      <a16:colId xmlns:a16="http://schemas.microsoft.com/office/drawing/2014/main" val="3373804253"/>
                    </a:ext>
                  </a:extLst>
                </a:gridCol>
                <a:gridCol w="267162">
                  <a:extLst>
                    <a:ext uri="{9D8B030D-6E8A-4147-A177-3AD203B41FA5}">
                      <a16:colId xmlns:a16="http://schemas.microsoft.com/office/drawing/2014/main" val="811429334"/>
                    </a:ext>
                  </a:extLst>
                </a:gridCol>
                <a:gridCol w="3013579">
                  <a:extLst>
                    <a:ext uri="{9D8B030D-6E8A-4147-A177-3AD203B41FA5}">
                      <a16:colId xmlns:a16="http://schemas.microsoft.com/office/drawing/2014/main" val="1708497009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2059400508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2682359707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4147451185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1348069387"/>
                    </a:ext>
                  </a:extLst>
                </a:gridCol>
                <a:gridCol w="651874">
                  <a:extLst>
                    <a:ext uri="{9D8B030D-6E8A-4147-A177-3AD203B41FA5}">
                      <a16:colId xmlns:a16="http://schemas.microsoft.com/office/drawing/2014/main" val="2928743558"/>
                    </a:ext>
                  </a:extLst>
                </a:gridCol>
                <a:gridCol w="641187">
                  <a:extLst>
                    <a:ext uri="{9D8B030D-6E8A-4147-A177-3AD203B41FA5}">
                      <a16:colId xmlns:a16="http://schemas.microsoft.com/office/drawing/2014/main" val="1149237017"/>
                    </a:ext>
                  </a:extLst>
                </a:gridCol>
              </a:tblGrid>
              <a:tr h="1237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12506"/>
                  </a:ext>
                </a:extLst>
              </a:tr>
              <a:tr h="3789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036154"/>
                  </a:ext>
                </a:extLst>
              </a:tr>
              <a:tr h="162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92.494.397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-6.473.465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88.995.698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55713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8.822.531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69575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1.777.266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59946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56090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66496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77.192.222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55670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77.192.222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877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42.264.211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41.417.014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60751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17.111.135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70528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35146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12.864.035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87049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3282150,0%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971384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65807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479435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4696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96951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1892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21217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715532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124612"/>
                  </a:ext>
                </a:extLst>
              </a:tr>
              <a:tr h="123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3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202" y="1069610"/>
            <a:ext cx="7992890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50: SERVICIO DE COOPERACIÓN TÉCNICA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38201" y="1869282"/>
            <a:ext cx="7992889" cy="318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55951"/>
              </p:ext>
            </p:extLst>
          </p:nvPr>
        </p:nvGraphicFramePr>
        <p:xfrm>
          <a:off x="538201" y="2171617"/>
          <a:ext cx="7992891" cy="1973306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2526655091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203964071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14120554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2309422486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372933166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12945223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411864352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67375819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3129686098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3402519407"/>
                    </a:ext>
                  </a:extLst>
                </a:gridCol>
              </a:tblGrid>
              <a:tr h="1553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084628"/>
                  </a:ext>
                </a:extLst>
              </a:tr>
              <a:tr h="3806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65841"/>
                  </a:ext>
                </a:extLst>
              </a:tr>
              <a:tr h="1631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40.004.282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14945"/>
                  </a:ext>
                </a:extLst>
              </a:tr>
              <a:tr h="1553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665266"/>
                  </a:ext>
                </a:extLst>
              </a:tr>
              <a:tr h="1243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066421"/>
                  </a:ext>
                </a:extLst>
              </a:tr>
              <a:tr h="1243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39.718.340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405482"/>
                  </a:ext>
                </a:extLst>
              </a:tr>
              <a:tr h="1243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39.718.340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51107"/>
                  </a:ext>
                </a:extLst>
              </a:tr>
              <a:tr h="1243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13.972.700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94202"/>
                  </a:ext>
                </a:extLst>
              </a:tr>
              <a:tr h="1243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452615"/>
                  </a:ext>
                </a:extLst>
              </a:tr>
              <a:tr h="1243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3.583.207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226891"/>
                  </a:ext>
                </a:extLst>
              </a:tr>
              <a:tr h="1243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22.162.433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097520"/>
                  </a:ext>
                </a:extLst>
              </a:tr>
              <a:tr h="1243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211187"/>
                  </a:ext>
                </a:extLst>
              </a:tr>
              <a:tr h="1243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49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9598" y="1154909"/>
            <a:ext cx="7946627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620510" y="1731045"/>
            <a:ext cx="7924802" cy="316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00895"/>
              </p:ext>
            </p:extLst>
          </p:nvPr>
        </p:nvGraphicFramePr>
        <p:xfrm>
          <a:off x="609595" y="2094462"/>
          <a:ext cx="7946629" cy="2410735"/>
        </p:xfrm>
        <a:graphic>
          <a:graphicData uri="http://schemas.openxmlformats.org/drawingml/2006/table">
            <a:tbl>
              <a:tblPr/>
              <a:tblGrid>
                <a:gridCol w="266309">
                  <a:extLst>
                    <a:ext uri="{9D8B030D-6E8A-4147-A177-3AD203B41FA5}">
                      <a16:colId xmlns:a16="http://schemas.microsoft.com/office/drawing/2014/main" val="3041817750"/>
                    </a:ext>
                  </a:extLst>
                </a:gridCol>
                <a:gridCol w="266309">
                  <a:extLst>
                    <a:ext uri="{9D8B030D-6E8A-4147-A177-3AD203B41FA5}">
                      <a16:colId xmlns:a16="http://schemas.microsoft.com/office/drawing/2014/main" val="4256072496"/>
                    </a:ext>
                  </a:extLst>
                </a:gridCol>
                <a:gridCol w="266309">
                  <a:extLst>
                    <a:ext uri="{9D8B030D-6E8A-4147-A177-3AD203B41FA5}">
                      <a16:colId xmlns:a16="http://schemas.microsoft.com/office/drawing/2014/main" val="2408575919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4012365363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720532773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02508266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015522808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534679787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805929569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2787145757"/>
                    </a:ext>
                  </a:extLst>
                </a:gridCol>
              </a:tblGrid>
              <a:tr h="124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82064"/>
                  </a:ext>
                </a:extLst>
              </a:tr>
              <a:tr h="3810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48349"/>
                  </a:ext>
                </a:extLst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31.905.621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77273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1.603.150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89179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82883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384170,0%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384170,0%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38030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384170,0%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384170,0%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28279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24.143.240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3311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24.143.240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794394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9.591.969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7792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3.895.496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430989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5.752.664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091235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4.903.111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652130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56056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63406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32745"/>
                  </a:ext>
                </a:extLst>
              </a:tr>
              <a:tr h="1244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78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4046" y="1143329"/>
            <a:ext cx="7987364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1852" y="1759772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07403"/>
              </p:ext>
            </p:extLst>
          </p:nvPr>
        </p:nvGraphicFramePr>
        <p:xfrm>
          <a:off x="538442" y="2072222"/>
          <a:ext cx="7991641" cy="2331125"/>
        </p:xfrm>
        <a:graphic>
          <a:graphicData uri="http://schemas.openxmlformats.org/drawingml/2006/table">
            <a:tbl>
              <a:tblPr/>
              <a:tblGrid>
                <a:gridCol w="267817">
                  <a:extLst>
                    <a:ext uri="{9D8B030D-6E8A-4147-A177-3AD203B41FA5}">
                      <a16:colId xmlns:a16="http://schemas.microsoft.com/office/drawing/2014/main" val="3034538516"/>
                    </a:ext>
                  </a:extLst>
                </a:gridCol>
                <a:gridCol w="267817">
                  <a:extLst>
                    <a:ext uri="{9D8B030D-6E8A-4147-A177-3AD203B41FA5}">
                      <a16:colId xmlns:a16="http://schemas.microsoft.com/office/drawing/2014/main" val="3927647933"/>
                    </a:ext>
                  </a:extLst>
                </a:gridCol>
                <a:gridCol w="267817">
                  <a:extLst>
                    <a:ext uri="{9D8B030D-6E8A-4147-A177-3AD203B41FA5}">
                      <a16:colId xmlns:a16="http://schemas.microsoft.com/office/drawing/2014/main" val="2516537327"/>
                    </a:ext>
                  </a:extLst>
                </a:gridCol>
                <a:gridCol w="3020967">
                  <a:extLst>
                    <a:ext uri="{9D8B030D-6E8A-4147-A177-3AD203B41FA5}">
                      <a16:colId xmlns:a16="http://schemas.microsoft.com/office/drawing/2014/main" val="2101431702"/>
                    </a:ext>
                  </a:extLst>
                </a:gridCol>
                <a:gridCol w="717748">
                  <a:extLst>
                    <a:ext uri="{9D8B030D-6E8A-4147-A177-3AD203B41FA5}">
                      <a16:colId xmlns:a16="http://schemas.microsoft.com/office/drawing/2014/main" val="2084607956"/>
                    </a:ext>
                  </a:extLst>
                </a:gridCol>
                <a:gridCol w="717748">
                  <a:extLst>
                    <a:ext uri="{9D8B030D-6E8A-4147-A177-3AD203B41FA5}">
                      <a16:colId xmlns:a16="http://schemas.microsoft.com/office/drawing/2014/main" val="3033562276"/>
                    </a:ext>
                  </a:extLst>
                </a:gridCol>
                <a:gridCol w="717748">
                  <a:extLst>
                    <a:ext uri="{9D8B030D-6E8A-4147-A177-3AD203B41FA5}">
                      <a16:colId xmlns:a16="http://schemas.microsoft.com/office/drawing/2014/main" val="1276191863"/>
                    </a:ext>
                  </a:extLst>
                </a:gridCol>
                <a:gridCol w="717748">
                  <a:extLst>
                    <a:ext uri="{9D8B030D-6E8A-4147-A177-3AD203B41FA5}">
                      <a16:colId xmlns:a16="http://schemas.microsoft.com/office/drawing/2014/main" val="1638006723"/>
                    </a:ext>
                  </a:extLst>
                </a:gridCol>
                <a:gridCol w="653472">
                  <a:extLst>
                    <a:ext uri="{9D8B030D-6E8A-4147-A177-3AD203B41FA5}">
                      <a16:colId xmlns:a16="http://schemas.microsoft.com/office/drawing/2014/main" val="283071059"/>
                    </a:ext>
                  </a:extLst>
                </a:gridCol>
                <a:gridCol w="642759">
                  <a:extLst>
                    <a:ext uri="{9D8B030D-6E8A-4147-A177-3AD203B41FA5}">
                      <a16:colId xmlns:a16="http://schemas.microsoft.com/office/drawing/2014/main" val="961750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794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8853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91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2.788.549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2.362.459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54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1.172.978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91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52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269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6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3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392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21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38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46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944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31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50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8" y="1155522"/>
            <a:ext cx="7987364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3812" y="1758305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96790"/>
              </p:ext>
            </p:extLst>
          </p:nvPr>
        </p:nvGraphicFramePr>
        <p:xfrm>
          <a:off x="543812" y="2076061"/>
          <a:ext cx="7983912" cy="1944643"/>
        </p:xfrm>
        <a:graphic>
          <a:graphicData uri="http://schemas.openxmlformats.org/drawingml/2006/table">
            <a:tbl>
              <a:tblPr/>
              <a:tblGrid>
                <a:gridCol w="267199">
                  <a:extLst>
                    <a:ext uri="{9D8B030D-6E8A-4147-A177-3AD203B41FA5}">
                      <a16:colId xmlns:a16="http://schemas.microsoft.com/office/drawing/2014/main" val="284587876"/>
                    </a:ext>
                  </a:extLst>
                </a:gridCol>
                <a:gridCol w="267199">
                  <a:extLst>
                    <a:ext uri="{9D8B030D-6E8A-4147-A177-3AD203B41FA5}">
                      <a16:colId xmlns:a16="http://schemas.microsoft.com/office/drawing/2014/main" val="1206630520"/>
                    </a:ext>
                  </a:extLst>
                </a:gridCol>
                <a:gridCol w="267199">
                  <a:extLst>
                    <a:ext uri="{9D8B030D-6E8A-4147-A177-3AD203B41FA5}">
                      <a16:colId xmlns:a16="http://schemas.microsoft.com/office/drawing/2014/main" val="484991721"/>
                    </a:ext>
                  </a:extLst>
                </a:gridCol>
                <a:gridCol w="3024695">
                  <a:extLst>
                    <a:ext uri="{9D8B030D-6E8A-4147-A177-3AD203B41FA5}">
                      <a16:colId xmlns:a16="http://schemas.microsoft.com/office/drawing/2014/main" val="965085719"/>
                    </a:ext>
                  </a:extLst>
                </a:gridCol>
                <a:gridCol w="716094">
                  <a:extLst>
                    <a:ext uri="{9D8B030D-6E8A-4147-A177-3AD203B41FA5}">
                      <a16:colId xmlns:a16="http://schemas.microsoft.com/office/drawing/2014/main" val="3683071853"/>
                    </a:ext>
                  </a:extLst>
                </a:gridCol>
                <a:gridCol w="716094">
                  <a:extLst>
                    <a:ext uri="{9D8B030D-6E8A-4147-A177-3AD203B41FA5}">
                      <a16:colId xmlns:a16="http://schemas.microsoft.com/office/drawing/2014/main" val="1541630463"/>
                    </a:ext>
                  </a:extLst>
                </a:gridCol>
                <a:gridCol w="716094">
                  <a:extLst>
                    <a:ext uri="{9D8B030D-6E8A-4147-A177-3AD203B41FA5}">
                      <a16:colId xmlns:a16="http://schemas.microsoft.com/office/drawing/2014/main" val="2921573945"/>
                    </a:ext>
                  </a:extLst>
                </a:gridCol>
                <a:gridCol w="716094">
                  <a:extLst>
                    <a:ext uri="{9D8B030D-6E8A-4147-A177-3AD203B41FA5}">
                      <a16:colId xmlns:a16="http://schemas.microsoft.com/office/drawing/2014/main" val="2067822161"/>
                    </a:ext>
                  </a:extLst>
                </a:gridCol>
                <a:gridCol w="651966">
                  <a:extLst>
                    <a:ext uri="{9D8B030D-6E8A-4147-A177-3AD203B41FA5}">
                      <a16:colId xmlns:a16="http://schemas.microsoft.com/office/drawing/2014/main" val="3325349130"/>
                    </a:ext>
                  </a:extLst>
                </a:gridCol>
                <a:gridCol w="641278">
                  <a:extLst>
                    <a:ext uri="{9D8B030D-6E8A-4147-A177-3AD203B41FA5}">
                      <a16:colId xmlns:a16="http://schemas.microsoft.com/office/drawing/2014/main" val="3220845172"/>
                    </a:ext>
                  </a:extLst>
                </a:gridCol>
              </a:tblGrid>
              <a:tr h="1264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73339"/>
                  </a:ext>
                </a:extLst>
              </a:tr>
              <a:tr h="3873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34545"/>
                  </a:ext>
                </a:extLst>
              </a:tr>
              <a:tr h="166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6.872.871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280.504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6.232.617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55439"/>
                  </a:ext>
                </a:extLst>
              </a:tr>
              <a:tr h="126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5.710.550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-120.017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5.283.562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46071"/>
                  </a:ext>
                </a:extLst>
              </a:tr>
              <a:tr h="126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881.728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686.356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8773"/>
                  </a:ext>
                </a:extLst>
              </a:tr>
              <a:tr h="126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83516"/>
                  </a:ext>
                </a:extLst>
              </a:tr>
              <a:tr h="126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70.082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41493"/>
                  </a:ext>
                </a:extLst>
              </a:tr>
              <a:tr h="126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64.944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47.050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187741"/>
                  </a:ext>
                </a:extLst>
              </a:tr>
              <a:tr h="126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44829"/>
                  </a:ext>
                </a:extLst>
              </a:tr>
              <a:tr h="126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6063"/>
                  </a:ext>
                </a:extLst>
              </a:tr>
              <a:tr h="126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47.050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49577"/>
                  </a:ext>
                </a:extLst>
              </a:tr>
              <a:tr h="126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83524"/>
                  </a:ext>
                </a:extLst>
              </a:tr>
              <a:tr h="1264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96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7" y="1154546"/>
            <a:ext cx="8005555" cy="5305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38532" y="1731213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69218"/>
              </p:ext>
            </p:extLst>
          </p:nvPr>
        </p:nvGraphicFramePr>
        <p:xfrm>
          <a:off x="538532" y="2060848"/>
          <a:ext cx="8014340" cy="2783729"/>
        </p:xfrm>
        <a:graphic>
          <a:graphicData uri="http://schemas.openxmlformats.org/drawingml/2006/table">
            <a:tbl>
              <a:tblPr/>
              <a:tblGrid>
                <a:gridCol w="268577">
                  <a:extLst>
                    <a:ext uri="{9D8B030D-6E8A-4147-A177-3AD203B41FA5}">
                      <a16:colId xmlns:a16="http://schemas.microsoft.com/office/drawing/2014/main" val="3312414738"/>
                    </a:ext>
                  </a:extLst>
                </a:gridCol>
                <a:gridCol w="268577">
                  <a:extLst>
                    <a:ext uri="{9D8B030D-6E8A-4147-A177-3AD203B41FA5}">
                      <a16:colId xmlns:a16="http://schemas.microsoft.com/office/drawing/2014/main" val="527359239"/>
                    </a:ext>
                  </a:extLst>
                </a:gridCol>
                <a:gridCol w="268577">
                  <a:extLst>
                    <a:ext uri="{9D8B030D-6E8A-4147-A177-3AD203B41FA5}">
                      <a16:colId xmlns:a16="http://schemas.microsoft.com/office/drawing/2014/main" val="3769949790"/>
                    </a:ext>
                  </a:extLst>
                </a:gridCol>
                <a:gridCol w="3029548">
                  <a:extLst>
                    <a:ext uri="{9D8B030D-6E8A-4147-A177-3AD203B41FA5}">
                      <a16:colId xmlns:a16="http://schemas.microsoft.com/office/drawing/2014/main" val="2481423783"/>
                    </a:ext>
                  </a:extLst>
                </a:gridCol>
                <a:gridCol w="719787">
                  <a:extLst>
                    <a:ext uri="{9D8B030D-6E8A-4147-A177-3AD203B41FA5}">
                      <a16:colId xmlns:a16="http://schemas.microsoft.com/office/drawing/2014/main" val="3414067486"/>
                    </a:ext>
                  </a:extLst>
                </a:gridCol>
                <a:gridCol w="719787">
                  <a:extLst>
                    <a:ext uri="{9D8B030D-6E8A-4147-A177-3AD203B41FA5}">
                      <a16:colId xmlns:a16="http://schemas.microsoft.com/office/drawing/2014/main" val="363260032"/>
                    </a:ext>
                  </a:extLst>
                </a:gridCol>
                <a:gridCol w="719787">
                  <a:extLst>
                    <a:ext uri="{9D8B030D-6E8A-4147-A177-3AD203B41FA5}">
                      <a16:colId xmlns:a16="http://schemas.microsoft.com/office/drawing/2014/main" val="3835928986"/>
                    </a:ext>
                  </a:extLst>
                </a:gridCol>
                <a:gridCol w="719787">
                  <a:extLst>
                    <a:ext uri="{9D8B030D-6E8A-4147-A177-3AD203B41FA5}">
                      <a16:colId xmlns:a16="http://schemas.microsoft.com/office/drawing/2014/main" val="1060815210"/>
                    </a:ext>
                  </a:extLst>
                </a:gridCol>
                <a:gridCol w="655328">
                  <a:extLst>
                    <a:ext uri="{9D8B030D-6E8A-4147-A177-3AD203B41FA5}">
                      <a16:colId xmlns:a16="http://schemas.microsoft.com/office/drawing/2014/main" val="263538678"/>
                    </a:ext>
                  </a:extLst>
                </a:gridCol>
                <a:gridCol w="644585">
                  <a:extLst>
                    <a:ext uri="{9D8B030D-6E8A-4147-A177-3AD203B41FA5}">
                      <a16:colId xmlns:a16="http://schemas.microsoft.com/office/drawing/2014/main" val="4109846198"/>
                    </a:ext>
                  </a:extLst>
                </a:gridCol>
              </a:tblGrid>
              <a:tr h="1302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181653"/>
                  </a:ext>
                </a:extLst>
              </a:tr>
              <a:tr h="3988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79793"/>
                  </a:ext>
                </a:extLst>
              </a:tr>
              <a:tr h="1709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2.317.901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24617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38549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942185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24535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376035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16110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453075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98590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7730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03617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063342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20248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58679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00964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63694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0682"/>
                  </a:ext>
                </a:extLst>
              </a:tr>
              <a:tr h="130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02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321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7" y="1155034"/>
            <a:ext cx="8005555" cy="52953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39808" y="1770348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52697"/>
              </p:ext>
            </p:extLst>
          </p:nvPr>
        </p:nvGraphicFramePr>
        <p:xfrm>
          <a:off x="547317" y="2060848"/>
          <a:ext cx="7973214" cy="3068447"/>
        </p:xfrm>
        <a:graphic>
          <a:graphicData uri="http://schemas.openxmlformats.org/drawingml/2006/table">
            <a:tbl>
              <a:tblPr/>
              <a:tblGrid>
                <a:gridCol w="267199">
                  <a:extLst>
                    <a:ext uri="{9D8B030D-6E8A-4147-A177-3AD203B41FA5}">
                      <a16:colId xmlns:a16="http://schemas.microsoft.com/office/drawing/2014/main" val="2551295985"/>
                    </a:ext>
                  </a:extLst>
                </a:gridCol>
                <a:gridCol w="267199">
                  <a:extLst>
                    <a:ext uri="{9D8B030D-6E8A-4147-A177-3AD203B41FA5}">
                      <a16:colId xmlns:a16="http://schemas.microsoft.com/office/drawing/2014/main" val="1084163994"/>
                    </a:ext>
                  </a:extLst>
                </a:gridCol>
                <a:gridCol w="267199">
                  <a:extLst>
                    <a:ext uri="{9D8B030D-6E8A-4147-A177-3AD203B41FA5}">
                      <a16:colId xmlns:a16="http://schemas.microsoft.com/office/drawing/2014/main" val="1140827739"/>
                    </a:ext>
                  </a:extLst>
                </a:gridCol>
                <a:gridCol w="3014003">
                  <a:extLst>
                    <a:ext uri="{9D8B030D-6E8A-4147-A177-3AD203B41FA5}">
                      <a16:colId xmlns:a16="http://schemas.microsoft.com/office/drawing/2014/main" val="1858159338"/>
                    </a:ext>
                  </a:extLst>
                </a:gridCol>
                <a:gridCol w="716093">
                  <a:extLst>
                    <a:ext uri="{9D8B030D-6E8A-4147-A177-3AD203B41FA5}">
                      <a16:colId xmlns:a16="http://schemas.microsoft.com/office/drawing/2014/main" val="2815239649"/>
                    </a:ext>
                  </a:extLst>
                </a:gridCol>
                <a:gridCol w="716093">
                  <a:extLst>
                    <a:ext uri="{9D8B030D-6E8A-4147-A177-3AD203B41FA5}">
                      <a16:colId xmlns:a16="http://schemas.microsoft.com/office/drawing/2014/main" val="3693073229"/>
                    </a:ext>
                  </a:extLst>
                </a:gridCol>
                <a:gridCol w="716093">
                  <a:extLst>
                    <a:ext uri="{9D8B030D-6E8A-4147-A177-3AD203B41FA5}">
                      <a16:colId xmlns:a16="http://schemas.microsoft.com/office/drawing/2014/main" val="3350879598"/>
                    </a:ext>
                  </a:extLst>
                </a:gridCol>
                <a:gridCol w="716093">
                  <a:extLst>
                    <a:ext uri="{9D8B030D-6E8A-4147-A177-3AD203B41FA5}">
                      <a16:colId xmlns:a16="http://schemas.microsoft.com/office/drawing/2014/main" val="3341400806"/>
                    </a:ext>
                  </a:extLst>
                </a:gridCol>
                <a:gridCol w="651965">
                  <a:extLst>
                    <a:ext uri="{9D8B030D-6E8A-4147-A177-3AD203B41FA5}">
                      <a16:colId xmlns:a16="http://schemas.microsoft.com/office/drawing/2014/main" val="2615090034"/>
                    </a:ext>
                  </a:extLst>
                </a:gridCol>
                <a:gridCol w="641277">
                  <a:extLst>
                    <a:ext uri="{9D8B030D-6E8A-4147-A177-3AD203B41FA5}">
                      <a16:colId xmlns:a16="http://schemas.microsoft.com/office/drawing/2014/main" val="3554487579"/>
                    </a:ext>
                  </a:extLst>
                </a:gridCol>
              </a:tblGrid>
              <a:tr h="1255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939876"/>
                  </a:ext>
                </a:extLst>
              </a:tr>
              <a:tr h="3845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9506"/>
                  </a:ext>
                </a:extLst>
              </a:tr>
              <a:tr h="1648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7.612.925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7012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4.280.508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00227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37079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756977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8134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1.995.590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372621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1.865.996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42665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575861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97776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16259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289472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19916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29372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938224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17520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356071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962467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7952"/>
                  </a:ext>
                </a:extLst>
              </a:tr>
              <a:tr h="133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14856"/>
                  </a:ext>
                </a:extLst>
              </a:tr>
              <a:tr h="125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15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838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9713" y="1171851"/>
            <a:ext cx="8005555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58374" y="1974597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29963"/>
              </p:ext>
            </p:extLst>
          </p:nvPr>
        </p:nvGraphicFramePr>
        <p:xfrm>
          <a:off x="567037" y="2286109"/>
          <a:ext cx="7988231" cy="2774218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2994012746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21310348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228354379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440983044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812017369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832304428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842904404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577392073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846279275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4165518158"/>
                    </a:ext>
                  </a:extLst>
                </a:gridCol>
              </a:tblGrid>
              <a:tr h="1269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747998"/>
                  </a:ext>
                </a:extLst>
              </a:tr>
              <a:tr h="3888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16449"/>
                  </a:ext>
                </a:extLst>
              </a:tr>
              <a:tr h="1666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71691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133072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702842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6.644.082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29057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6.644.082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35508"/>
                  </a:ext>
                </a:extLst>
              </a:tr>
              <a:tr h="1532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8.662.298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5.901.091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87408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83148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4.614.141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77325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4.614.141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27544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2832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537734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35468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089692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39783"/>
                  </a:ext>
                </a:extLst>
              </a:tr>
              <a:tr h="1609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36832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348703"/>
                  </a:ext>
                </a:extLst>
              </a:tr>
              <a:tr h="126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7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5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48368" y="1247697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651715"/>
              </p:ext>
            </p:extLst>
          </p:nvPr>
        </p:nvGraphicFramePr>
        <p:xfrm>
          <a:off x="548368" y="2420888"/>
          <a:ext cx="7976970" cy="375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94590" y="1121335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351220"/>
              </p:ext>
            </p:extLst>
          </p:nvPr>
        </p:nvGraphicFramePr>
        <p:xfrm>
          <a:off x="491469" y="2276872"/>
          <a:ext cx="7920881" cy="386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1197790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2875" y="1845469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34693"/>
              </p:ext>
            </p:extLst>
          </p:nvPr>
        </p:nvGraphicFramePr>
        <p:xfrm>
          <a:off x="572875" y="2179253"/>
          <a:ext cx="8039312" cy="2345133"/>
        </p:xfrm>
        <a:graphic>
          <a:graphicData uri="http://schemas.openxmlformats.org/drawingml/2006/table">
            <a:tbl>
              <a:tblPr/>
              <a:tblGrid>
                <a:gridCol w="288354">
                  <a:extLst>
                    <a:ext uri="{9D8B030D-6E8A-4147-A177-3AD203B41FA5}">
                      <a16:colId xmlns:a16="http://schemas.microsoft.com/office/drawing/2014/main" val="483843507"/>
                    </a:ext>
                  </a:extLst>
                </a:gridCol>
                <a:gridCol w="3252634">
                  <a:extLst>
                    <a:ext uri="{9D8B030D-6E8A-4147-A177-3AD203B41FA5}">
                      <a16:colId xmlns:a16="http://schemas.microsoft.com/office/drawing/2014/main" val="3267327099"/>
                    </a:ext>
                  </a:extLst>
                </a:gridCol>
                <a:gridCol w="772789">
                  <a:extLst>
                    <a:ext uri="{9D8B030D-6E8A-4147-A177-3AD203B41FA5}">
                      <a16:colId xmlns:a16="http://schemas.microsoft.com/office/drawing/2014/main" val="3059308689"/>
                    </a:ext>
                  </a:extLst>
                </a:gridCol>
                <a:gridCol w="772789">
                  <a:extLst>
                    <a:ext uri="{9D8B030D-6E8A-4147-A177-3AD203B41FA5}">
                      <a16:colId xmlns:a16="http://schemas.microsoft.com/office/drawing/2014/main" val="1779700834"/>
                    </a:ext>
                  </a:extLst>
                </a:gridCol>
                <a:gridCol w="772789">
                  <a:extLst>
                    <a:ext uri="{9D8B030D-6E8A-4147-A177-3AD203B41FA5}">
                      <a16:colId xmlns:a16="http://schemas.microsoft.com/office/drawing/2014/main" val="980181874"/>
                    </a:ext>
                  </a:extLst>
                </a:gridCol>
                <a:gridCol w="772789">
                  <a:extLst>
                    <a:ext uri="{9D8B030D-6E8A-4147-A177-3AD203B41FA5}">
                      <a16:colId xmlns:a16="http://schemas.microsoft.com/office/drawing/2014/main" val="769157374"/>
                    </a:ext>
                  </a:extLst>
                </a:gridCol>
                <a:gridCol w="703584">
                  <a:extLst>
                    <a:ext uri="{9D8B030D-6E8A-4147-A177-3AD203B41FA5}">
                      <a16:colId xmlns:a16="http://schemas.microsoft.com/office/drawing/2014/main" val="1500613989"/>
                    </a:ext>
                  </a:extLst>
                </a:gridCol>
                <a:gridCol w="703584">
                  <a:extLst>
                    <a:ext uri="{9D8B030D-6E8A-4147-A177-3AD203B41FA5}">
                      <a16:colId xmlns:a16="http://schemas.microsoft.com/office/drawing/2014/main" val="3353214922"/>
                    </a:ext>
                  </a:extLst>
                </a:gridCol>
              </a:tblGrid>
              <a:tr h="136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444986"/>
                  </a:ext>
                </a:extLst>
              </a:tr>
              <a:tr h="4193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43473"/>
                  </a:ext>
                </a:extLst>
              </a:tr>
              <a:tr h="145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1.543.420.139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513.570.744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1.009.181.769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993613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161.055.801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-439.538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145.664.240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20399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45.013.083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3.687.768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35.439.795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63478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1.406.437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983.898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1.678.386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42351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432.053.483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135.100.407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317.365.915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660746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437.726.717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410.583.619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432.394.189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975453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217.527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217.497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213.484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711613,3%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564131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8.517.867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1.903.705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144481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-46.012.500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13758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584.291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71676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52.744.580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38739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2.208.826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19371"/>
                  </a:ext>
                </a:extLst>
              </a:tr>
              <a:tr h="136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14.346.532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8.108.950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12.384.815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30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7" y="11820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73134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91817"/>
              </p:ext>
            </p:extLst>
          </p:nvPr>
        </p:nvGraphicFramePr>
        <p:xfrm>
          <a:off x="576387" y="2005020"/>
          <a:ext cx="8008130" cy="4351330"/>
        </p:xfrm>
        <a:graphic>
          <a:graphicData uri="http://schemas.openxmlformats.org/drawingml/2006/table">
            <a:tbl>
              <a:tblPr/>
              <a:tblGrid>
                <a:gridCol w="265082">
                  <a:extLst>
                    <a:ext uri="{9D8B030D-6E8A-4147-A177-3AD203B41FA5}">
                      <a16:colId xmlns:a16="http://schemas.microsoft.com/office/drawing/2014/main" val="710829741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3536284311"/>
                    </a:ext>
                  </a:extLst>
                </a:gridCol>
                <a:gridCol w="2990125">
                  <a:extLst>
                    <a:ext uri="{9D8B030D-6E8A-4147-A177-3AD203B41FA5}">
                      <a16:colId xmlns:a16="http://schemas.microsoft.com/office/drawing/2014/main" val="4263548262"/>
                    </a:ext>
                  </a:extLst>
                </a:gridCol>
                <a:gridCol w="805850">
                  <a:extLst>
                    <a:ext uri="{9D8B030D-6E8A-4147-A177-3AD203B41FA5}">
                      <a16:colId xmlns:a16="http://schemas.microsoft.com/office/drawing/2014/main" val="70096153"/>
                    </a:ext>
                  </a:extLst>
                </a:gridCol>
                <a:gridCol w="805850">
                  <a:extLst>
                    <a:ext uri="{9D8B030D-6E8A-4147-A177-3AD203B41FA5}">
                      <a16:colId xmlns:a16="http://schemas.microsoft.com/office/drawing/2014/main" val="3825756330"/>
                    </a:ext>
                  </a:extLst>
                </a:gridCol>
                <a:gridCol w="787293">
                  <a:extLst>
                    <a:ext uri="{9D8B030D-6E8A-4147-A177-3AD203B41FA5}">
                      <a16:colId xmlns:a16="http://schemas.microsoft.com/office/drawing/2014/main" val="3487500945"/>
                    </a:ext>
                  </a:extLst>
                </a:gridCol>
                <a:gridCol w="805850">
                  <a:extLst>
                    <a:ext uri="{9D8B030D-6E8A-4147-A177-3AD203B41FA5}">
                      <a16:colId xmlns:a16="http://schemas.microsoft.com/office/drawing/2014/main" val="2892130852"/>
                    </a:ext>
                  </a:extLst>
                </a:gridCol>
                <a:gridCol w="646801">
                  <a:extLst>
                    <a:ext uri="{9D8B030D-6E8A-4147-A177-3AD203B41FA5}">
                      <a16:colId xmlns:a16="http://schemas.microsoft.com/office/drawing/2014/main" val="379936658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2126987114"/>
                    </a:ext>
                  </a:extLst>
                </a:gridCol>
              </a:tblGrid>
              <a:tr h="1461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626637"/>
                  </a:ext>
                </a:extLst>
              </a:tr>
              <a:tr h="3581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65297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76.651.507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771.426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70.830.733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36802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36.773.096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703.765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34.245.142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996050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39.878.411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67.661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36.585.591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73998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806255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308524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15.177.942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679.119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13.565.515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08107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-37.540.756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25277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38.772.319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1.231.563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30.410.850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32241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151346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34.116.038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922.156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30.501.364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04516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1.165.255.517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465.196.997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678.860.038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41431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1.165.255.517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465.196.997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678.860.038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123447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759198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59.052.516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959.638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51.515.058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38508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43.629.152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682.416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37.993.057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60407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15.423.364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277.222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13.522.001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60614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6.836.210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6.157.730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60275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25.623.699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-1.709.125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16.069.133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78001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20.624.971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-1.901.460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11.783.845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170868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4.285.288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486616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92.494.397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-6.473.465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88.995.698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59320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92.494.397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-6.473.465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88.995.698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25306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31.905.621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1.187.781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26.354.511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06810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4.574.452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3.855.072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00047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6.872.871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280.504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6.232.617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75742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2.632.972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-1.020.193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2.317.901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72247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7.612.925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818.810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7.109.437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017631"/>
                  </a:ext>
                </a:extLst>
              </a:tr>
              <a:tr h="13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14.996.013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4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42036" y="1185855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99240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80674"/>
              </p:ext>
            </p:extLst>
          </p:nvPr>
        </p:nvGraphicFramePr>
        <p:xfrm>
          <a:off x="542036" y="2132856"/>
          <a:ext cx="7985933" cy="1606024"/>
        </p:xfrm>
        <a:graphic>
          <a:graphicData uri="http://schemas.openxmlformats.org/drawingml/2006/table">
            <a:tbl>
              <a:tblPr/>
              <a:tblGrid>
                <a:gridCol w="264348">
                  <a:extLst>
                    <a:ext uri="{9D8B030D-6E8A-4147-A177-3AD203B41FA5}">
                      <a16:colId xmlns:a16="http://schemas.microsoft.com/office/drawing/2014/main" val="1136221016"/>
                    </a:ext>
                  </a:extLst>
                </a:gridCol>
                <a:gridCol w="264348">
                  <a:extLst>
                    <a:ext uri="{9D8B030D-6E8A-4147-A177-3AD203B41FA5}">
                      <a16:colId xmlns:a16="http://schemas.microsoft.com/office/drawing/2014/main" val="244243968"/>
                    </a:ext>
                  </a:extLst>
                </a:gridCol>
                <a:gridCol w="2981836">
                  <a:extLst>
                    <a:ext uri="{9D8B030D-6E8A-4147-A177-3AD203B41FA5}">
                      <a16:colId xmlns:a16="http://schemas.microsoft.com/office/drawing/2014/main" val="1493454809"/>
                    </a:ext>
                  </a:extLst>
                </a:gridCol>
                <a:gridCol w="803616">
                  <a:extLst>
                    <a:ext uri="{9D8B030D-6E8A-4147-A177-3AD203B41FA5}">
                      <a16:colId xmlns:a16="http://schemas.microsoft.com/office/drawing/2014/main" val="4232909896"/>
                    </a:ext>
                  </a:extLst>
                </a:gridCol>
                <a:gridCol w="803616">
                  <a:extLst>
                    <a:ext uri="{9D8B030D-6E8A-4147-A177-3AD203B41FA5}">
                      <a16:colId xmlns:a16="http://schemas.microsoft.com/office/drawing/2014/main" val="3246118679"/>
                    </a:ext>
                  </a:extLst>
                </a:gridCol>
                <a:gridCol w="785112">
                  <a:extLst>
                    <a:ext uri="{9D8B030D-6E8A-4147-A177-3AD203B41FA5}">
                      <a16:colId xmlns:a16="http://schemas.microsoft.com/office/drawing/2014/main" val="186624239"/>
                    </a:ext>
                  </a:extLst>
                </a:gridCol>
                <a:gridCol w="803616">
                  <a:extLst>
                    <a:ext uri="{9D8B030D-6E8A-4147-A177-3AD203B41FA5}">
                      <a16:colId xmlns:a16="http://schemas.microsoft.com/office/drawing/2014/main" val="1453646412"/>
                    </a:ext>
                  </a:extLst>
                </a:gridCol>
                <a:gridCol w="645008">
                  <a:extLst>
                    <a:ext uri="{9D8B030D-6E8A-4147-A177-3AD203B41FA5}">
                      <a16:colId xmlns:a16="http://schemas.microsoft.com/office/drawing/2014/main" val="2152190871"/>
                    </a:ext>
                  </a:extLst>
                </a:gridCol>
                <a:gridCol w="634433">
                  <a:extLst>
                    <a:ext uri="{9D8B030D-6E8A-4147-A177-3AD203B41FA5}">
                      <a16:colId xmlns:a16="http://schemas.microsoft.com/office/drawing/2014/main" val="259860279"/>
                    </a:ext>
                  </a:extLst>
                </a:gridCol>
              </a:tblGrid>
              <a:tr h="1590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734393"/>
                  </a:ext>
                </a:extLst>
              </a:tr>
              <a:tr h="3895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22897"/>
                  </a:ext>
                </a:extLst>
              </a:tr>
              <a:tr h="166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848.137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71438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848.137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082883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40.004.282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35762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40.004.282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67666"/>
                  </a:ext>
                </a:extLst>
              </a:tr>
              <a:tr h="15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32545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 FET - Covid -19  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74.324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786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55827" y="1146148"/>
            <a:ext cx="7956053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28575" y="1912053"/>
            <a:ext cx="795541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22210"/>
              </p:ext>
            </p:extLst>
          </p:nvPr>
        </p:nvGraphicFramePr>
        <p:xfrm>
          <a:off x="558845" y="2223376"/>
          <a:ext cx="7953034" cy="4166349"/>
        </p:xfrm>
        <a:graphic>
          <a:graphicData uri="http://schemas.openxmlformats.org/drawingml/2006/table">
            <a:tbl>
              <a:tblPr/>
              <a:tblGrid>
                <a:gridCol w="266523">
                  <a:extLst>
                    <a:ext uri="{9D8B030D-6E8A-4147-A177-3AD203B41FA5}">
                      <a16:colId xmlns:a16="http://schemas.microsoft.com/office/drawing/2014/main" val="4073446595"/>
                    </a:ext>
                  </a:extLst>
                </a:gridCol>
                <a:gridCol w="266523">
                  <a:extLst>
                    <a:ext uri="{9D8B030D-6E8A-4147-A177-3AD203B41FA5}">
                      <a16:colId xmlns:a16="http://schemas.microsoft.com/office/drawing/2014/main" val="2762392114"/>
                    </a:ext>
                  </a:extLst>
                </a:gridCol>
                <a:gridCol w="266523">
                  <a:extLst>
                    <a:ext uri="{9D8B030D-6E8A-4147-A177-3AD203B41FA5}">
                      <a16:colId xmlns:a16="http://schemas.microsoft.com/office/drawing/2014/main" val="1808317166"/>
                    </a:ext>
                  </a:extLst>
                </a:gridCol>
                <a:gridCol w="3006375">
                  <a:extLst>
                    <a:ext uri="{9D8B030D-6E8A-4147-A177-3AD203B41FA5}">
                      <a16:colId xmlns:a16="http://schemas.microsoft.com/office/drawing/2014/main" val="3115316154"/>
                    </a:ext>
                  </a:extLst>
                </a:gridCol>
                <a:gridCol w="714280">
                  <a:extLst>
                    <a:ext uri="{9D8B030D-6E8A-4147-A177-3AD203B41FA5}">
                      <a16:colId xmlns:a16="http://schemas.microsoft.com/office/drawing/2014/main" val="1364259395"/>
                    </a:ext>
                  </a:extLst>
                </a:gridCol>
                <a:gridCol w="714280">
                  <a:extLst>
                    <a:ext uri="{9D8B030D-6E8A-4147-A177-3AD203B41FA5}">
                      <a16:colId xmlns:a16="http://schemas.microsoft.com/office/drawing/2014/main" val="1454119066"/>
                    </a:ext>
                  </a:extLst>
                </a:gridCol>
                <a:gridCol w="714280">
                  <a:extLst>
                    <a:ext uri="{9D8B030D-6E8A-4147-A177-3AD203B41FA5}">
                      <a16:colId xmlns:a16="http://schemas.microsoft.com/office/drawing/2014/main" val="2735543878"/>
                    </a:ext>
                  </a:extLst>
                </a:gridCol>
                <a:gridCol w="714280">
                  <a:extLst>
                    <a:ext uri="{9D8B030D-6E8A-4147-A177-3AD203B41FA5}">
                      <a16:colId xmlns:a16="http://schemas.microsoft.com/office/drawing/2014/main" val="699591237"/>
                    </a:ext>
                  </a:extLst>
                </a:gridCol>
                <a:gridCol w="650316">
                  <a:extLst>
                    <a:ext uri="{9D8B030D-6E8A-4147-A177-3AD203B41FA5}">
                      <a16:colId xmlns:a16="http://schemas.microsoft.com/office/drawing/2014/main" val="1067093586"/>
                    </a:ext>
                  </a:extLst>
                </a:gridCol>
                <a:gridCol w="639654">
                  <a:extLst>
                    <a:ext uri="{9D8B030D-6E8A-4147-A177-3AD203B41FA5}">
                      <a16:colId xmlns:a16="http://schemas.microsoft.com/office/drawing/2014/main" val="2673270075"/>
                    </a:ext>
                  </a:extLst>
                </a:gridCol>
              </a:tblGrid>
              <a:tr h="1209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808085"/>
                  </a:ext>
                </a:extLst>
              </a:tr>
              <a:tr h="370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06808"/>
                  </a:ext>
                </a:extLst>
              </a:tr>
              <a:tr h="1587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36.773.096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703.765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34.245.142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89311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8.465.204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-411.480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7.765.372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63297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1.531.900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42149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245.267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245.257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230.136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2301360,0%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6958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38323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245.257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245.257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230.136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89147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20.623.280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45394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111345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182044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7913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6712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644150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2.318.708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951194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220.075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78571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376.293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893565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601.230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768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134.495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37230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518.116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10851"/>
                  </a:ext>
                </a:extLst>
              </a:tr>
              <a:tr h="128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343.747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45043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124.752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04016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09085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89298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24.274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24.274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68123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157.474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-42.681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114473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4.565.316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4.071.117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72724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593.933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207.115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593.933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93156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2.368.386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23679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186.065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-207.115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178.167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64987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61.254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319020"/>
                  </a:ext>
                </a:extLst>
              </a:tr>
              <a:tr h="120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869.377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4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842" y="1192190"/>
            <a:ext cx="8050839" cy="7449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25946" y="2016007"/>
            <a:ext cx="8050839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41119"/>
              </p:ext>
            </p:extLst>
          </p:nvPr>
        </p:nvGraphicFramePr>
        <p:xfrm>
          <a:off x="525946" y="2327331"/>
          <a:ext cx="8070735" cy="2933798"/>
        </p:xfrm>
        <a:graphic>
          <a:graphicData uri="http://schemas.openxmlformats.org/drawingml/2006/table">
            <a:tbl>
              <a:tblPr/>
              <a:tblGrid>
                <a:gridCol w="270467">
                  <a:extLst>
                    <a:ext uri="{9D8B030D-6E8A-4147-A177-3AD203B41FA5}">
                      <a16:colId xmlns:a16="http://schemas.microsoft.com/office/drawing/2014/main" val="1052072978"/>
                    </a:ext>
                  </a:extLst>
                </a:gridCol>
                <a:gridCol w="270467">
                  <a:extLst>
                    <a:ext uri="{9D8B030D-6E8A-4147-A177-3AD203B41FA5}">
                      <a16:colId xmlns:a16="http://schemas.microsoft.com/office/drawing/2014/main" val="3767703514"/>
                    </a:ext>
                  </a:extLst>
                </a:gridCol>
                <a:gridCol w="270467">
                  <a:extLst>
                    <a:ext uri="{9D8B030D-6E8A-4147-A177-3AD203B41FA5}">
                      <a16:colId xmlns:a16="http://schemas.microsoft.com/office/drawing/2014/main" val="1525376649"/>
                    </a:ext>
                  </a:extLst>
                </a:gridCol>
                <a:gridCol w="3050866">
                  <a:extLst>
                    <a:ext uri="{9D8B030D-6E8A-4147-A177-3AD203B41FA5}">
                      <a16:colId xmlns:a16="http://schemas.microsoft.com/office/drawing/2014/main" val="1465167854"/>
                    </a:ext>
                  </a:extLst>
                </a:gridCol>
                <a:gridCol w="724852">
                  <a:extLst>
                    <a:ext uri="{9D8B030D-6E8A-4147-A177-3AD203B41FA5}">
                      <a16:colId xmlns:a16="http://schemas.microsoft.com/office/drawing/2014/main" val="3544294439"/>
                    </a:ext>
                  </a:extLst>
                </a:gridCol>
                <a:gridCol w="724852">
                  <a:extLst>
                    <a:ext uri="{9D8B030D-6E8A-4147-A177-3AD203B41FA5}">
                      <a16:colId xmlns:a16="http://schemas.microsoft.com/office/drawing/2014/main" val="3349024582"/>
                    </a:ext>
                  </a:extLst>
                </a:gridCol>
                <a:gridCol w="724852">
                  <a:extLst>
                    <a:ext uri="{9D8B030D-6E8A-4147-A177-3AD203B41FA5}">
                      <a16:colId xmlns:a16="http://schemas.microsoft.com/office/drawing/2014/main" val="1765894416"/>
                    </a:ext>
                  </a:extLst>
                </a:gridCol>
                <a:gridCol w="724852">
                  <a:extLst>
                    <a:ext uri="{9D8B030D-6E8A-4147-A177-3AD203B41FA5}">
                      <a16:colId xmlns:a16="http://schemas.microsoft.com/office/drawing/2014/main" val="746630339"/>
                    </a:ext>
                  </a:extLst>
                </a:gridCol>
                <a:gridCol w="659940">
                  <a:extLst>
                    <a:ext uri="{9D8B030D-6E8A-4147-A177-3AD203B41FA5}">
                      <a16:colId xmlns:a16="http://schemas.microsoft.com/office/drawing/2014/main" val="2165555165"/>
                    </a:ext>
                  </a:extLst>
                </a:gridCol>
                <a:gridCol w="649120">
                  <a:extLst>
                    <a:ext uri="{9D8B030D-6E8A-4147-A177-3AD203B41FA5}">
                      <a16:colId xmlns:a16="http://schemas.microsoft.com/office/drawing/2014/main" val="40438971"/>
                    </a:ext>
                  </a:extLst>
                </a:gridCol>
              </a:tblGrid>
              <a:tr h="2351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35020"/>
                  </a:ext>
                </a:extLst>
              </a:tr>
              <a:tr h="3866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569398"/>
                  </a:ext>
                </a:extLst>
              </a:tr>
              <a:tr h="165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39.878.411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36.585.591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27263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256765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39.806.598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36.517.393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62463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374758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197660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35.393.204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085754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41143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53278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2284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3.834.190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04203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88402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7.599.590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75718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4.846.089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70284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87024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8.039.229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67067"/>
                  </a:ext>
                </a:extLst>
              </a:tr>
              <a:tr h="12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9389"/>
                  </a:ext>
                </a:extLst>
              </a:tr>
              <a:tr h="252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6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7594</Words>
  <Application>Microsoft Office PowerPoint</Application>
  <PresentationFormat>Presentación en pantalla (4:3)</PresentationFormat>
  <Paragraphs>4518</Paragraphs>
  <Slides>29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2_Tema de Office</vt:lpstr>
      <vt:lpstr>EJECUCIÓN ACUMULADA DE GASTOS PRESUPUESTARIOS AL MES DE NOVIEMBRE DE 2021 PARTIDA 07: MINISTERIO DE ECONOMÍA, FOMENTO Y TURISMO</vt:lpstr>
      <vt:lpstr>EJECUCIÓN ACUMULADA DE GASTOS A NOVIEMBRE DE 2021  PARTIDA 07 MINISTERIO DE ECONOMÍA, FOMENTO Y TURISMO</vt:lpstr>
      <vt:lpstr>Presentación de PowerPoint</vt:lpstr>
      <vt:lpstr>Presentación de PowerPoint</vt:lpstr>
      <vt:lpstr>EJECUCIÓN ACUMULADA DE GASTOS A NOVIEMBRE DE 2021  PARTIDA 07 MINISTERIO DE ECONOMÍA, FOMENTO Y TURISMO</vt:lpstr>
      <vt:lpstr>EJECUCIÓN ACUMULADA DE GASTOS A NOVIEMBRE DE 2021  PARTIDA 07 RESUMEN POR CAPÍTULOS</vt:lpstr>
      <vt:lpstr>EJECUCIÓN ACUMULADA DE GASTOS A NOVIEMBRE DE 2021  PARTIDA 07 RESUMEN FET – Covid - 19 </vt:lpstr>
      <vt:lpstr>EJECUCIÓN ACUMULADA DE GASTOS A NOVIEMBRE DE 2021  PARTIDA 07. CAPÍTULO 01. PROGRAMA 01: SUBSECRETARÍA DE ECONOMÍA Y EMPRESAS DE MENOR TAMAÑO</vt:lpstr>
      <vt:lpstr>EJECUCIÓN ACUMULADA DE GASTOS A NOVIEMBRE DE 2021  PARTIDA 07. CAPÍTULO 01. PROGRAMA 07: PROGRAMA FONDO DE INNOVACIÓN PARA LA COMPETITIVIDAD</vt:lpstr>
      <vt:lpstr>EJECUCIÓN ACUMULADA DE GASTOS A NOVIEMBRE DE 2021  PARTIDA 07. CAPÍTULO 02. PROGRAMA 01: SERVICIO NACIONAL DEL CONSUMIDOR</vt:lpstr>
      <vt:lpstr>EJECUCIÓN ACUMULADA DE GASTOS A NOVIEMBRE DE 2021  PARTIDA 07. CAPÍTULO 03. PROGRAMA 01: SUBSECRETARÍA DE PESCA Y ACUICULTURA</vt:lpstr>
      <vt:lpstr>EJECUCIÓN ACUMULADA DE GASTOS A NOVIEMBRE DE 2021  PARTIDA 07. CAPÍTULO 04. PROGRAMA 01: SERVICIO NACIONAL DE PESCA Y ACUICULTURA</vt:lpstr>
      <vt:lpstr>EJECUCIÓN ACUMULADA DE GASTOS A NOVIEMBRE DE 2021  PARTIDA 07. CAPÍTULO 06. PROGRAMA 01: CORPORACIÓN DE FOMENTO DE LA PRODUCCIÓN</vt:lpstr>
      <vt:lpstr>EJECUCIÓN ACUMULADA DE GASTOS A NOVIEMBRE DE 2021  PARTIDA 07. CAPÍTULO 06. PROGRAMA 01: CORPORACIÓN DE FOMENTO DE LA PRODUCCIÓN</vt:lpstr>
      <vt:lpstr>EJECUCIÓN ACUMULADA DE GASTOS A NOVIEMBRE DE 2021  PARTIDA 07. CAPÍTULO 06. PROGRAMA 01: CORPORACIÓN DE FOMENTO DE LA PRODUCCIÓN</vt:lpstr>
      <vt:lpstr>EJECUCIÓN ACUMULADA DE GASTOS A NOVIEMBRE DE 2021  PARTIDA 07. CAPÍTULO 07. PROGRAMA 01: INSTITUTO NACIONAL DE ESTADÍSTICAS</vt:lpstr>
      <vt:lpstr>EJECUCIÓN ACUMULADA DE GASTOS A NOVIEMBRE DE 2021  PARTIDA 07. CAPÍTULO 07. PROGRAMA 02: PROGRAMA CENSOS</vt:lpstr>
      <vt:lpstr>EJECUCIÓN ACUMULADA DE GASTOS A NOVIEMBRE DE 2021  PARTIDA 07. CAPÍTULO 07. PROGRAMA 08: FISCALÍA NACIONAL ECONÓMICA</vt:lpstr>
      <vt:lpstr>EJECUCIÓN ACUMULADA DE GASTOS A NOVIEMBRE DE 2021  PARTIDA 07. CAPÍTULO 09. PROGRAMA 01: SERVICIO NACIONAL DE TURISMO</vt:lpstr>
      <vt:lpstr>EJECUCIÓN ACUMULADA DE GASTOS A NOVIEMBRE DE 2021  PARTIDA 07. CAPÍTULO 09. PROGRAMA 50: SERVICIO NACIONAL DE TURISMO PARTIDA 07 FET – Covid - 19 </vt:lpstr>
      <vt:lpstr>EJECUCIÓN ACUMULADA DE GASTOS A NOVIEMBRE DE 2021  PARTIDA 07. CAPÍTULO 09. PROGRAMA 03: PROGRAMA DE PROMOCIÓN INTERNACIONAL</vt:lpstr>
      <vt:lpstr>EJECUCIÓN ACUMULADA DE GASTOS A NOVIEMBRE DE 2021  PARTIDA 07. CAPÍTULO 16. PROGRAMA 01: SERVICIO DE COOPERACIÓN TÉCNICA</vt:lpstr>
      <vt:lpstr>EJECUCIÓN ACUMULADA DE GASTOS A NOVIEMBRE DE 2021  PARTIDA 07. CAPÍTULO 16. PROGRAMA 50: SERVICIO DE COOPERACIÓN TÉCNICA  FET – Covid - 19 </vt:lpstr>
      <vt:lpstr>EJECUCIÓN ACUMULADA DE GASTOS A NOVIEMBRE DE 2021  PARTIDA 07. CAPÍTULO 19. PROGRAMA 01: COMITÉ INNOVA CHILE</vt:lpstr>
      <vt:lpstr>EJECUCIÓN ACUMULADA DE GASTOS A NOVIEMBRE DE 2021  PARTIDA 07. CAPÍTULO 21. PROGRAMA 01: AGENCIA DE PROMOCIÓN DE LA INVERSIÓN EXTRANJERA</vt:lpstr>
      <vt:lpstr>EJECUCIÓN ACUMULADA DE GASTOS A NOVIEMBRE DE 2021  PARTIDA 07. CAPÍTULO 23. PROGRAMA 01: INSTITUTO NACIONAL DE PROPIEDAD INDUSTRIAL</vt:lpstr>
      <vt:lpstr>EJECUCIÓN ACUMULADA DE GASTOS A NOVIEMBRE DE 2021  PARTIDA 07. CAPÍTULO 24. PROGRAMA 01: SUBSECRETARÍA DE TURISMO</vt:lpstr>
      <vt:lpstr>EJECUCIÓN ACUMULADA DE GASTOS A NOVIEMBRE DE 2021  PARTIDA 07. CAPÍTULO 25. PROGRAMA 01: SUPERINTENDENCIA DE INSOLVENCIA Y REEMPRENDIMIENTO</vt:lpstr>
      <vt:lpstr>EJECUCIÓN ACUMULADA DE GASTOS A NOVIEMBRE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454</cp:revision>
  <cp:lastPrinted>2019-10-12T13:02:40Z</cp:lastPrinted>
  <dcterms:created xsi:type="dcterms:W3CDTF">2016-06-23T13:38:47Z</dcterms:created>
  <dcterms:modified xsi:type="dcterms:W3CDTF">2022-01-06T13:55:47Z</dcterms:modified>
</cp:coreProperties>
</file>