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7657850065243352E-2"/>
                  <c:y val="-2.0195524162521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675462969616352E-2"/>
                  <c:y val="-3.142329566993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2777817698109249E-2"/>
                  <c:y val="-3.2638264167866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666717412850739E-2"/>
                  <c:y val="-2.580927548731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5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000000000000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06945317617E-2"/>
                  <c:y val="-2.800880132966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777777777777882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559055526637E-2"/>
                  <c:y val="-3.582180963898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444444444444454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666666666666567E-2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03'!$D$21:$N$21</c:f>
              <c:numCache>
                <c:formatCode>0.0%</c:formatCode>
                <c:ptCount val="11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  <c:pt idx="3">
                  <c:v>0.32114781278853677</c:v>
                </c:pt>
                <c:pt idx="4">
                  <c:v>0.40146149727613079</c:v>
                </c:pt>
                <c:pt idx="5">
                  <c:v>0.4953749606912321</c:v>
                </c:pt>
                <c:pt idx="6">
                  <c:v>0.5697668634406311</c:v>
                </c:pt>
                <c:pt idx="7">
                  <c:v>0.64992070329832208</c:v>
                </c:pt>
                <c:pt idx="8">
                  <c:v>0.74706572713431363</c:v>
                </c:pt>
                <c:pt idx="9">
                  <c:v>0.82373477630981917</c:v>
                </c:pt>
                <c:pt idx="10">
                  <c:v>0.90857023780947588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0750256"/>
        <c:axId val="530751824"/>
      </c:lineChart>
      <c:catAx>
        <c:axId val="53075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0751824"/>
        <c:crosses val="autoZero"/>
        <c:auto val="1"/>
        <c:lblAlgn val="ctr"/>
        <c:lblOffset val="100"/>
        <c:noMultiLvlLbl val="0"/>
      </c:catAx>
      <c:valAx>
        <c:axId val="53075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075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03'!$D$27:$N$27</c:f>
              <c:numCache>
                <c:formatCode>0.0%</c:formatCode>
                <c:ptCount val="11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  <c:pt idx="3">
                  <c:v>7.4839847942366658E-2</c:v>
                </c:pt>
                <c:pt idx="4">
                  <c:v>8.0380290748850128E-2</c:v>
                </c:pt>
                <c:pt idx="5">
                  <c:v>9.2685884148705794E-2</c:v>
                </c:pt>
                <c:pt idx="6">
                  <c:v>7.4391902749398997E-2</c:v>
                </c:pt>
                <c:pt idx="7">
                  <c:v>7.9429943371157608E-2</c:v>
                </c:pt>
                <c:pt idx="8">
                  <c:v>9.7145023835991579E-2</c:v>
                </c:pt>
                <c:pt idx="9">
                  <c:v>7.6669049175505571E-2</c:v>
                </c:pt>
                <c:pt idx="10">
                  <c:v>8.4835461499656609E-2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742808"/>
        <c:axId val="530738496"/>
      </c:barChart>
      <c:catAx>
        <c:axId val="53074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0738496"/>
        <c:crosses val="autoZero"/>
        <c:auto val="1"/>
        <c:lblAlgn val="ctr"/>
        <c:lblOffset val="100"/>
        <c:noMultiLvlLbl val="0"/>
      </c:catAx>
      <c:valAx>
        <c:axId val="53073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0742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643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57200" y="47400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50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diciembre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19" y="198486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19" y="62149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4" y="1393768"/>
            <a:ext cx="82355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80204"/>
              </p:ext>
            </p:extLst>
          </p:nvPr>
        </p:nvGraphicFramePr>
        <p:xfrm>
          <a:off x="405019" y="2259598"/>
          <a:ext cx="8238921" cy="3887313"/>
        </p:xfrm>
        <a:graphic>
          <a:graphicData uri="http://schemas.openxmlformats.org/drawingml/2006/table">
            <a:tbl>
              <a:tblPr/>
              <a:tblGrid>
                <a:gridCol w="313739"/>
                <a:gridCol w="300667"/>
                <a:gridCol w="303935"/>
                <a:gridCol w="2614492"/>
                <a:gridCol w="784348"/>
                <a:gridCol w="784348"/>
                <a:gridCol w="784348"/>
                <a:gridCol w="784348"/>
                <a:gridCol w="784348"/>
                <a:gridCol w="784348"/>
              </a:tblGrid>
              <a:tr h="246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16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01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2.870.057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2.551.570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-11.976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1.059.054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411.182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956.804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956.804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198.559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3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222.192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619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802" y="14914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061943"/>
              </p:ext>
            </p:extLst>
          </p:nvPr>
        </p:nvGraphicFramePr>
        <p:xfrm>
          <a:off x="457200" y="2564903"/>
          <a:ext cx="8194003" cy="356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48" y="167992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849743"/>
              </p:ext>
            </p:extLst>
          </p:nvPr>
        </p:nvGraphicFramePr>
        <p:xfrm>
          <a:off x="373648" y="2636912"/>
          <a:ext cx="8210798" cy="371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4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542799"/>
              </p:ext>
            </p:extLst>
          </p:nvPr>
        </p:nvGraphicFramePr>
        <p:xfrm>
          <a:off x="454024" y="2276872"/>
          <a:ext cx="821079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9420" y="13606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420" y="196889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422" y="59270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77151"/>
              </p:ext>
            </p:extLst>
          </p:nvPr>
        </p:nvGraphicFramePr>
        <p:xfrm>
          <a:off x="389422" y="2274106"/>
          <a:ext cx="8210794" cy="3459153"/>
        </p:xfrm>
        <a:graphic>
          <a:graphicData uri="http://schemas.openxmlformats.org/drawingml/2006/table">
            <a:tbl>
              <a:tblPr/>
              <a:tblGrid>
                <a:gridCol w="533351"/>
                <a:gridCol w="2540435"/>
                <a:gridCol w="856168"/>
                <a:gridCol w="856168"/>
                <a:gridCol w="856168"/>
                <a:gridCol w="856168"/>
                <a:gridCol w="856168"/>
                <a:gridCol w="856168"/>
              </a:tblGrid>
              <a:tr h="267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570.016.773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517.900.275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432.893.486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-1.745.198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425.517.015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59.409.706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7.412.854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16.981.640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613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9668" y="2458623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936163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657611"/>
              </p:ext>
            </p:extLst>
          </p:nvPr>
        </p:nvGraphicFramePr>
        <p:xfrm>
          <a:off x="433140" y="2852936"/>
          <a:ext cx="8210796" cy="2708462"/>
        </p:xfrm>
        <a:graphic>
          <a:graphicData uri="http://schemas.openxmlformats.org/drawingml/2006/table">
            <a:tbl>
              <a:tblPr/>
              <a:tblGrid>
                <a:gridCol w="271859"/>
                <a:gridCol w="349534"/>
                <a:gridCol w="2589136"/>
                <a:gridCol w="883542"/>
                <a:gridCol w="880306"/>
                <a:gridCol w="802633"/>
                <a:gridCol w="880306"/>
                <a:gridCol w="776740"/>
                <a:gridCol w="776740"/>
              </a:tblGrid>
              <a:tr h="414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414.447.583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-1.711.860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407.848.143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393.303.675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386.984.641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21.143.908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20.863.502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152.699.133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107.500.562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2.870.057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2.551.570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115" y="298438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438" y="5661248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22438" y="1991746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693705"/>
              </p:ext>
            </p:extLst>
          </p:nvPr>
        </p:nvGraphicFramePr>
        <p:xfrm>
          <a:off x="422436" y="3356992"/>
          <a:ext cx="8147250" cy="2021308"/>
        </p:xfrm>
        <a:graphic>
          <a:graphicData uri="http://schemas.openxmlformats.org/drawingml/2006/table">
            <a:tbl>
              <a:tblPr/>
              <a:tblGrid>
                <a:gridCol w="319892"/>
                <a:gridCol w="306564"/>
                <a:gridCol w="309895"/>
                <a:gridCol w="2412519"/>
                <a:gridCol w="799730"/>
                <a:gridCol w="799730"/>
                <a:gridCol w="799730"/>
                <a:gridCol w="799730"/>
                <a:gridCol w="799730"/>
                <a:gridCol w="799730"/>
              </a:tblGrid>
              <a:tr h="369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9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603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386.984.641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2151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386.984.641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2112" y="254675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2112" y="5428051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1010" y="1641809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209293"/>
              </p:ext>
            </p:extLst>
          </p:nvPr>
        </p:nvGraphicFramePr>
        <p:xfrm>
          <a:off x="491007" y="3062895"/>
          <a:ext cx="8147251" cy="1950280"/>
        </p:xfrm>
        <a:graphic>
          <a:graphicData uri="http://schemas.openxmlformats.org/drawingml/2006/table">
            <a:tbl>
              <a:tblPr/>
              <a:tblGrid>
                <a:gridCol w="349949"/>
                <a:gridCol w="335368"/>
                <a:gridCol w="339014"/>
                <a:gridCol w="2045014"/>
                <a:gridCol w="874873"/>
                <a:gridCol w="889453"/>
                <a:gridCol w="907680"/>
                <a:gridCol w="889453"/>
                <a:gridCol w="641574"/>
                <a:gridCol w="874873"/>
              </a:tblGrid>
              <a:tr h="2723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3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824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4226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9562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633325"/>
            <a:ext cx="7282120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1397321"/>
            <a:ext cx="8215092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40444"/>
              </p:ext>
            </p:extLst>
          </p:nvPr>
        </p:nvGraphicFramePr>
        <p:xfrm>
          <a:off x="428846" y="2236785"/>
          <a:ext cx="8215093" cy="4390006"/>
        </p:xfrm>
        <a:graphic>
          <a:graphicData uri="http://schemas.openxmlformats.org/drawingml/2006/table">
            <a:tbl>
              <a:tblPr/>
              <a:tblGrid>
                <a:gridCol w="298619"/>
                <a:gridCol w="286175"/>
                <a:gridCol w="289285"/>
                <a:gridCol w="2625346"/>
                <a:gridCol w="746544"/>
                <a:gridCol w="846083"/>
                <a:gridCol w="796313"/>
                <a:gridCol w="808755"/>
                <a:gridCol w="771429"/>
                <a:gridCol w="746544"/>
              </a:tblGrid>
              <a:tr h="147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2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65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152.699.133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107.500.562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17.358.706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16.609.818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58.998.524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6.456.050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140.913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140.913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3.164.939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6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947.801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70.741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205.676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623.730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16.981.640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40.824.844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16.929.258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4690</TotalTime>
  <Words>1169</Words>
  <Application>Microsoft Office PowerPoint</Application>
  <PresentationFormat>Presentación en pantalla (4:3)</PresentationFormat>
  <Paragraphs>676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Verdana</vt:lpstr>
      <vt:lpstr>1_Tema de Office</vt:lpstr>
      <vt:lpstr>Tema de Office</vt:lpstr>
      <vt:lpstr>EJECUCIÓN ACUMULADA DE GASTOS PRESUPUESTARIOS AL MES DE NOVIEMBRE DE 2021 PARTIDA 03: PODER JUDICIAL</vt:lpstr>
      <vt:lpstr>EJECUCIÓN PRESUPUESTARIA DE GASTOS ACUMULADA A NOVIEMBRE DE 2021 PARTIDA 03 PODER JUDICIAL</vt:lpstr>
      <vt:lpstr>EJECUCIÓN DE GASTOS A NOVIEMBRE DE 2021  PARTIDA 03 PODER JUDICIAL</vt:lpstr>
      <vt:lpstr>EJECUCIÓN DE GASTOS A NOVIEMBRE DE 2021  PARTIDA 03 PODER JUDICIAL</vt:lpstr>
      <vt:lpstr>EJECUCIÓN ACUMULADA DE GASTOS A NOVIEMBRE DE 2021  PARTIDA 03 PODER JUDICIAL</vt:lpstr>
      <vt:lpstr>EJECUCIÓN ACUMULADA DE GASTOS A NOVIEMBRE DE 2021  PARTIDA 03 PODER JUDICIAL  RESUMEN POR CAPÍTULOS</vt:lpstr>
      <vt:lpstr>EJECUCIÓN ACUMULADA DE GASTOS A NOVIEMBRE DE 2021  PARTIDA 03. CAPÍTULO 01. PROGRAMA 01: PODER JUDICIAL</vt:lpstr>
      <vt:lpstr>EJECUCIÓN ACUMULADA DE GASTOS A NOVIEMBRE DE 2021  PARTIDA 03. CAPÍTULO 01. PROGRAMA 02: UNIDAD DE APOYO A TRIBUNALES</vt:lpstr>
      <vt:lpstr>EJECUCIÓN ACUMULADA DE GASTOS A NOVIEMBRE DE 2021  PARTIDA 03. CAPÍTULO 03. PROGRAMA 01: CORPORACIÓN ADMINISTRATIVA DEL PODER JUDICIAL</vt:lpstr>
      <vt:lpstr>EJECUCIÓN ACUMULADA DE GASTOS A NOVIEMBRE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296</cp:revision>
  <cp:lastPrinted>2020-09-07T04:49:41Z</cp:lastPrinted>
  <dcterms:created xsi:type="dcterms:W3CDTF">2016-06-23T13:38:47Z</dcterms:created>
  <dcterms:modified xsi:type="dcterms:W3CDTF">2022-01-08T23:41:43Z</dcterms:modified>
</cp:coreProperties>
</file>