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8" r:id="rId3"/>
    <p:sldId id="300" r:id="rId4"/>
    <p:sldId id="307" r:id="rId5"/>
    <p:sldId id="264" r:id="rId6"/>
    <p:sldId id="263" r:id="rId7"/>
    <p:sldId id="281" r:id="rId8"/>
    <p:sldId id="282" r:id="rId9"/>
    <p:sldId id="302" r:id="rId10"/>
    <p:sldId id="306" r:id="rId11"/>
    <p:sldId id="309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333C1114-A060-465F-A10B-C5AD343629B5}">
          <p14:sldIdLst>
            <p14:sldId id="256"/>
            <p14:sldId id="308"/>
            <p14:sldId id="300"/>
            <p14:sldId id="307"/>
            <p14:sldId id="264"/>
            <p14:sldId id="263"/>
            <p14:sldId id="281"/>
            <p14:sldId id="282"/>
            <p14:sldId id="302"/>
            <p14:sldId id="306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</a:t>
            </a:r>
            <a:r>
              <a:rPr lang="en-US" sz="800" b="1" baseline="0" dirty="0"/>
              <a:t> </a:t>
            </a:r>
            <a:r>
              <a:rPr lang="en-US" sz="800" b="1" dirty="0"/>
              <a:t>Presupuesto Inicial por Subtítulos</a:t>
            </a:r>
            <a:r>
              <a:rPr lang="en-US" sz="800" b="1" baseline="0" dirty="0"/>
              <a:t> de Gasto</a:t>
            </a:r>
            <a:endParaRPr lang="en-US" sz="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65A-49F2-B808-CCC9ACA4B9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65A-49F2-B808-CCC9ACA4B9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65A-49F2-B808-CCC9ACA4B9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65A-49F2-B808-CCC9ACA4B91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72031688</c:v>
                </c:pt>
                <c:pt idx="1">
                  <c:v>12697510</c:v>
                </c:pt>
                <c:pt idx="2">
                  <c:v>43033869</c:v>
                </c:pt>
                <c:pt idx="3" formatCode="#,##0">
                  <c:v>2443983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5A-49F2-B808-CCC9ACA4B9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76270793650793656"/>
          <c:w val="0.97238485782392481"/>
          <c:h val="0.21561190476190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 Presupuesto Inicial por Capítulo </a:t>
            </a:r>
          </a:p>
          <a:p>
            <a:pPr algn="ctr">
              <a:defRPr sz="1200" b="1"/>
            </a:pPr>
            <a:r>
              <a:rPr lang="en-US" sz="800" b="1" dirty="0"/>
              <a:t>(en</a:t>
            </a:r>
            <a:r>
              <a:rPr lang="en-US" sz="800" b="1" baseline="0" dirty="0"/>
              <a:t> millones de $)</a:t>
            </a:r>
            <a:endParaRPr lang="en-US" sz="800" b="1" dirty="0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02'!$I$54:$I$58</c:f>
              <c:strCache>
                <c:ptCount val="5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  <c:pt idx="4">
                  <c:v>Comité de Auditoria Parlamentaria</c:v>
                </c:pt>
              </c:strCache>
            </c:strRef>
          </c:cat>
          <c:val>
            <c:numRef>
              <c:f>'Partida 02'!$J$54:$J$58</c:f>
              <c:numCache>
                <c:formatCode>#,##0</c:formatCode>
                <c:ptCount val="5"/>
                <c:pt idx="0">
                  <c:v>44454704000</c:v>
                </c:pt>
                <c:pt idx="1">
                  <c:v>71602098000</c:v>
                </c:pt>
                <c:pt idx="2">
                  <c:v>12873806000</c:v>
                </c:pt>
                <c:pt idx="3">
                  <c:v>510164000</c:v>
                </c:pt>
                <c:pt idx="4">
                  <c:v>766278000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B-438C-8CAA-62B5F1A8FF7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4A-4341-BCE8-FD188B25297C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  <c:pt idx="4">
                  <c:v>7.0127101316141693E-2</c:v>
                </c:pt>
                <c:pt idx="5">
                  <c:v>8.847072546089646E-2</c:v>
                </c:pt>
                <c:pt idx="6">
                  <c:v>7.7096284261562342E-2</c:v>
                </c:pt>
                <c:pt idx="7">
                  <c:v>6.5930461112732403E-2</c:v>
                </c:pt>
                <c:pt idx="8">
                  <c:v>9.2724814471508141E-2</c:v>
                </c:pt>
                <c:pt idx="9">
                  <c:v>7.0980931335861683E-2</c:v>
                </c:pt>
                <c:pt idx="10">
                  <c:v>6.9320724449625837E-2</c:v>
                </c:pt>
                <c:pt idx="11">
                  <c:v>0.10423060905283879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4A-4341-BCE8-FD188B25297C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4A-4341-BCE8-FD188B25297C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4A-4341-BCE8-FD188B25297C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4A-4341-BCE8-FD188B25297C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4A-4341-BCE8-FD188B25297C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E34A-4341-BCE8-FD188B25297C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4A-4341-BCE8-FD188B25297C}"/>
                </c:ext>
              </c:extLst>
            </c:dLbl>
            <c:dLbl>
              <c:idx val="6"/>
              <c:layout>
                <c:manualLayout>
                  <c:x val="4.4598960528163248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34A-4341-BCE8-FD188B25297C}"/>
                </c:ext>
              </c:extLst>
            </c:dLbl>
            <c:dLbl>
              <c:idx val="7"/>
              <c:layout>
                <c:manualLayout>
                  <c:x val="6.68984407922452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34A-4341-BCE8-FD188B25297C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34A-4341-BCE8-FD188B25297C}"/>
                </c:ext>
              </c:extLst>
            </c:dLbl>
            <c:dLbl>
              <c:idx val="9"/>
              <c:layout>
                <c:manualLayout>
                  <c:x val="4.4598960528164071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34A-4341-BCE8-FD188B25297C}"/>
                </c:ext>
              </c:extLst>
            </c:dLbl>
            <c:dLbl>
              <c:idx val="10"/>
              <c:layout>
                <c:manualLayout>
                  <c:x val="1.114974013204101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34A-4341-BCE8-FD188B2529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02'!$D$24:$N$24</c:f>
              <c:numCache>
                <c:formatCode>0.0%</c:formatCode>
                <c:ptCount val="11"/>
                <c:pt idx="0">
                  <c:v>7.0577215289033893E-2</c:v>
                </c:pt>
                <c:pt idx="1">
                  <c:v>6.3726879612125462E-2</c:v>
                </c:pt>
                <c:pt idx="2">
                  <c:v>9.0198840350818543E-2</c:v>
                </c:pt>
                <c:pt idx="3">
                  <c:v>7.6813482909227571E-2</c:v>
                </c:pt>
                <c:pt idx="4">
                  <c:v>6.7425251781132706E-2</c:v>
                </c:pt>
                <c:pt idx="5">
                  <c:v>8.7735356752416671E-2</c:v>
                </c:pt>
                <c:pt idx="6">
                  <c:v>7.553540838645921E-2</c:v>
                </c:pt>
                <c:pt idx="7">
                  <c:v>7.1999372255179481E-2</c:v>
                </c:pt>
                <c:pt idx="8">
                  <c:v>9.3630703039186164E-2</c:v>
                </c:pt>
                <c:pt idx="9">
                  <c:v>6.9128003543963271E-2</c:v>
                </c:pt>
                <c:pt idx="10">
                  <c:v>7.2941231998925424E-2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34A-4341-BCE8-FD188B25297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D6C-45AA-9345-0E09C13D91A6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  <c:pt idx="4">
                  <c:v>0.39873679872111378</c:v>
                </c:pt>
                <c:pt idx="5">
                  <c:v>0.48650364975528221</c:v>
                </c:pt>
                <c:pt idx="6">
                  <c:v>0.56359993401684449</c:v>
                </c:pt>
                <c:pt idx="7">
                  <c:v>0.62953039512957698</c:v>
                </c:pt>
                <c:pt idx="8">
                  <c:v>0.71157291278393331</c:v>
                </c:pt>
                <c:pt idx="9">
                  <c:v>0.79741710830752943</c:v>
                </c:pt>
                <c:pt idx="10">
                  <c:v>0.86673783275715532</c:v>
                </c:pt>
                <c:pt idx="11">
                  <c:v>0.96970734130481084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6C-45AA-9345-0E09C13D91A6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D6C-45AA-9345-0E09C13D91A6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D6C-45AA-9345-0E09C13D91A6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6C-45AA-9345-0E09C13D91A6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D6C-45AA-9345-0E09C13D91A6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6C-45AA-9345-0E09C13D91A6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D6C-45AA-9345-0E09C13D91A6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D6C-45AA-9345-0E09C13D91A6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D6C-45AA-9345-0E09C13D91A6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D6C-45AA-9345-0E09C13D91A6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D6C-45AA-9345-0E09C13D91A6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D6C-45AA-9345-0E09C13D91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02'!$D$18:$N$18</c:f>
              <c:numCache>
                <c:formatCode>0.0%</c:formatCode>
                <c:ptCount val="11"/>
                <c:pt idx="0">
                  <c:v>7.0577215289033893E-2</c:v>
                </c:pt>
                <c:pt idx="1">
                  <c:v>0.13430409490115935</c:v>
                </c:pt>
                <c:pt idx="2">
                  <c:v>0.22450213380797762</c:v>
                </c:pt>
                <c:pt idx="3">
                  <c:v>0.29712689329997033</c:v>
                </c:pt>
                <c:pt idx="4">
                  <c:v>0.36619978979278978</c:v>
                </c:pt>
                <c:pt idx="5">
                  <c:v>0.45393514654520645</c:v>
                </c:pt>
                <c:pt idx="6">
                  <c:v>0.52947055493166573</c:v>
                </c:pt>
                <c:pt idx="7">
                  <c:v>0.60146992718684511</c:v>
                </c:pt>
                <c:pt idx="8">
                  <c:v>0.6951006302260313</c:v>
                </c:pt>
                <c:pt idx="9">
                  <c:v>0.76422863376999461</c:v>
                </c:pt>
                <c:pt idx="10">
                  <c:v>0.83716986576892005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D6C-45AA-9345-0E09C13D91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8949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049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5792B116-9984-4A0D-A9FD-4888B8C4DA8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5576" y="-12454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64A6815-E870-48DC-BC6A-61EF6A6399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5576" y="33265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05F02F75-59C4-44D0-AAEE-D459D68E2CE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3528" y="103750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6E396756-53CC-457B-B878-0CBF08C622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3528" y="14947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632848" cy="1800200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NOVIEMBRE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2021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3419" y="1121142"/>
            <a:ext cx="78867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51432" y="2026975"/>
            <a:ext cx="7936109" cy="246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988085"/>
              </p:ext>
            </p:extLst>
          </p:nvPr>
        </p:nvGraphicFramePr>
        <p:xfrm>
          <a:off x="533419" y="2341902"/>
          <a:ext cx="7886700" cy="1702291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4269356619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371592972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978444342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27524137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97711472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47895992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2122608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815907092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941774722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897943677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54095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51332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436.215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2774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474.202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478.976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420.203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2060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3421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5563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7571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6862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229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035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0893" y="1174369"/>
            <a:ext cx="78996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02: COMITÉ DE AUDITORÍA PARLAMENTARIA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33951" y="1808225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698452"/>
              </p:ext>
            </p:extLst>
          </p:nvPr>
        </p:nvGraphicFramePr>
        <p:xfrm>
          <a:off x="533949" y="2132855"/>
          <a:ext cx="7916622" cy="1246378"/>
        </p:xfrm>
        <a:graphic>
          <a:graphicData uri="http://schemas.openxmlformats.org/drawingml/2006/table">
            <a:tbl>
              <a:tblPr/>
              <a:tblGrid>
                <a:gridCol w="287564">
                  <a:extLst>
                    <a:ext uri="{9D8B030D-6E8A-4147-A177-3AD203B41FA5}">
                      <a16:colId xmlns:a16="http://schemas.microsoft.com/office/drawing/2014/main" val="3628764575"/>
                    </a:ext>
                  </a:extLst>
                </a:gridCol>
                <a:gridCol w="287564">
                  <a:extLst>
                    <a:ext uri="{9D8B030D-6E8A-4147-A177-3AD203B41FA5}">
                      <a16:colId xmlns:a16="http://schemas.microsoft.com/office/drawing/2014/main" val="2230652187"/>
                    </a:ext>
                  </a:extLst>
                </a:gridCol>
                <a:gridCol w="287564">
                  <a:extLst>
                    <a:ext uri="{9D8B030D-6E8A-4147-A177-3AD203B41FA5}">
                      <a16:colId xmlns:a16="http://schemas.microsoft.com/office/drawing/2014/main" val="1484685519"/>
                    </a:ext>
                  </a:extLst>
                </a:gridCol>
                <a:gridCol w="2579444">
                  <a:extLst>
                    <a:ext uri="{9D8B030D-6E8A-4147-A177-3AD203B41FA5}">
                      <a16:colId xmlns:a16="http://schemas.microsoft.com/office/drawing/2014/main" val="3736017916"/>
                    </a:ext>
                  </a:extLst>
                </a:gridCol>
                <a:gridCol w="770670">
                  <a:extLst>
                    <a:ext uri="{9D8B030D-6E8A-4147-A177-3AD203B41FA5}">
                      <a16:colId xmlns:a16="http://schemas.microsoft.com/office/drawing/2014/main" val="121323601"/>
                    </a:ext>
                  </a:extLst>
                </a:gridCol>
                <a:gridCol w="770670">
                  <a:extLst>
                    <a:ext uri="{9D8B030D-6E8A-4147-A177-3AD203B41FA5}">
                      <a16:colId xmlns:a16="http://schemas.microsoft.com/office/drawing/2014/main" val="1485990661"/>
                    </a:ext>
                  </a:extLst>
                </a:gridCol>
                <a:gridCol w="770670">
                  <a:extLst>
                    <a:ext uri="{9D8B030D-6E8A-4147-A177-3AD203B41FA5}">
                      <a16:colId xmlns:a16="http://schemas.microsoft.com/office/drawing/2014/main" val="2581770779"/>
                    </a:ext>
                  </a:extLst>
                </a:gridCol>
                <a:gridCol w="770670">
                  <a:extLst>
                    <a:ext uri="{9D8B030D-6E8A-4147-A177-3AD203B41FA5}">
                      <a16:colId xmlns:a16="http://schemas.microsoft.com/office/drawing/2014/main" val="2699301683"/>
                    </a:ext>
                  </a:extLst>
                </a:gridCol>
                <a:gridCol w="701655">
                  <a:extLst>
                    <a:ext uri="{9D8B030D-6E8A-4147-A177-3AD203B41FA5}">
                      <a16:colId xmlns:a16="http://schemas.microsoft.com/office/drawing/2014/main" val="1166269252"/>
                    </a:ext>
                  </a:extLst>
                </a:gridCol>
                <a:gridCol w="690151">
                  <a:extLst>
                    <a:ext uri="{9D8B030D-6E8A-4147-A177-3AD203B41FA5}">
                      <a16:colId xmlns:a16="http://schemas.microsoft.com/office/drawing/2014/main" val="1833182356"/>
                    </a:ext>
                  </a:extLst>
                </a:gridCol>
              </a:tblGrid>
              <a:tr h="1329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280958"/>
                  </a:ext>
                </a:extLst>
              </a:tr>
              <a:tr h="407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371390"/>
                  </a:ext>
                </a:extLst>
              </a:tr>
              <a:tr h="1744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714.677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657948"/>
                  </a:ext>
                </a:extLst>
              </a:tr>
              <a:tr h="132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693.903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611816"/>
                  </a:ext>
                </a:extLst>
              </a:tr>
              <a:tr h="132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9500"/>
                  </a:ext>
                </a:extLst>
              </a:tr>
              <a:tr h="132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985107"/>
                  </a:ext>
                </a:extLst>
              </a:tr>
              <a:tr h="132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57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4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1169730"/>
            <a:ext cx="805258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7149208"/>
              </p:ext>
            </p:extLst>
          </p:nvPr>
        </p:nvGraphicFramePr>
        <p:xfrm>
          <a:off x="539552" y="2226993"/>
          <a:ext cx="3956982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430944"/>
              </p:ext>
            </p:extLst>
          </p:nvPr>
        </p:nvGraphicFramePr>
        <p:xfrm>
          <a:off x="4655460" y="2226993"/>
          <a:ext cx="3936675" cy="255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1198792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NOVIEMBRE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471065"/>
              </p:ext>
            </p:extLst>
          </p:nvPr>
        </p:nvGraphicFramePr>
        <p:xfrm>
          <a:off x="539552" y="2420888"/>
          <a:ext cx="7776864" cy="3645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999" y="1125554"/>
            <a:ext cx="7989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011938"/>
              </p:ext>
            </p:extLst>
          </p:nvPr>
        </p:nvGraphicFramePr>
        <p:xfrm>
          <a:off x="518999" y="2276872"/>
          <a:ext cx="7963185" cy="3756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2744" y="1119894"/>
            <a:ext cx="78548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2744" y="1780882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039405"/>
              </p:ext>
            </p:extLst>
          </p:nvPr>
        </p:nvGraphicFramePr>
        <p:xfrm>
          <a:off x="536728" y="2084166"/>
          <a:ext cx="7871423" cy="1708477"/>
        </p:xfrm>
        <a:graphic>
          <a:graphicData uri="http://schemas.openxmlformats.org/drawingml/2006/table">
            <a:tbl>
              <a:tblPr/>
              <a:tblGrid>
                <a:gridCol w="829222">
                  <a:extLst>
                    <a:ext uri="{9D8B030D-6E8A-4147-A177-3AD203B41FA5}">
                      <a16:colId xmlns:a16="http://schemas.microsoft.com/office/drawing/2014/main" val="1947405047"/>
                    </a:ext>
                  </a:extLst>
                </a:gridCol>
                <a:gridCol w="2215385">
                  <a:extLst>
                    <a:ext uri="{9D8B030D-6E8A-4147-A177-3AD203B41FA5}">
                      <a16:colId xmlns:a16="http://schemas.microsoft.com/office/drawing/2014/main" val="3462996831"/>
                    </a:ext>
                  </a:extLst>
                </a:gridCol>
                <a:gridCol w="829222">
                  <a:extLst>
                    <a:ext uri="{9D8B030D-6E8A-4147-A177-3AD203B41FA5}">
                      <a16:colId xmlns:a16="http://schemas.microsoft.com/office/drawing/2014/main" val="892680489"/>
                    </a:ext>
                  </a:extLst>
                </a:gridCol>
                <a:gridCol w="829222">
                  <a:extLst>
                    <a:ext uri="{9D8B030D-6E8A-4147-A177-3AD203B41FA5}">
                      <a16:colId xmlns:a16="http://schemas.microsoft.com/office/drawing/2014/main" val="1243959998"/>
                    </a:ext>
                  </a:extLst>
                </a:gridCol>
                <a:gridCol w="829222">
                  <a:extLst>
                    <a:ext uri="{9D8B030D-6E8A-4147-A177-3AD203B41FA5}">
                      <a16:colId xmlns:a16="http://schemas.microsoft.com/office/drawing/2014/main" val="497653783"/>
                    </a:ext>
                  </a:extLst>
                </a:gridCol>
                <a:gridCol w="829222">
                  <a:extLst>
                    <a:ext uri="{9D8B030D-6E8A-4147-A177-3AD203B41FA5}">
                      <a16:colId xmlns:a16="http://schemas.microsoft.com/office/drawing/2014/main" val="3341716201"/>
                    </a:ext>
                  </a:extLst>
                </a:gridCol>
                <a:gridCol w="754964">
                  <a:extLst>
                    <a:ext uri="{9D8B030D-6E8A-4147-A177-3AD203B41FA5}">
                      <a16:colId xmlns:a16="http://schemas.microsoft.com/office/drawing/2014/main" val="3090408991"/>
                    </a:ext>
                  </a:extLst>
                </a:gridCol>
                <a:gridCol w="754964">
                  <a:extLst>
                    <a:ext uri="{9D8B030D-6E8A-4147-A177-3AD203B41FA5}">
                      <a16:colId xmlns:a16="http://schemas.microsoft.com/office/drawing/2014/main" val="858136996"/>
                    </a:ext>
                  </a:extLst>
                </a:gridCol>
              </a:tblGrid>
              <a:tr h="15357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376908"/>
                  </a:ext>
                </a:extLst>
              </a:tr>
              <a:tr h="47031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251284"/>
                  </a:ext>
                </a:extLst>
              </a:tr>
              <a:tr h="163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131.951.706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1.744.656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110.465.992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900962"/>
                  </a:ext>
                </a:extLst>
              </a:tr>
              <a:tr h="153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72.031.688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71.263.065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63.840.254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256774"/>
                  </a:ext>
                </a:extLst>
              </a:tr>
              <a:tr h="153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13.184.710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9.398.487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219620"/>
                  </a:ext>
                </a:extLst>
              </a:tr>
              <a:tr h="153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683.305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2.338.384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447868"/>
                  </a:ext>
                </a:extLst>
              </a:tr>
              <a:tr h="153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34.870.051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917736"/>
                  </a:ext>
                </a:extLst>
              </a:tr>
              <a:tr h="153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1.569.075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362644"/>
                  </a:ext>
                </a:extLst>
              </a:tr>
              <a:tr h="153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822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1161404"/>
            <a:ext cx="80113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01635" y="1769490"/>
            <a:ext cx="8122172" cy="27179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964235"/>
              </p:ext>
            </p:extLst>
          </p:nvPr>
        </p:nvGraphicFramePr>
        <p:xfrm>
          <a:off x="521043" y="2058274"/>
          <a:ext cx="8011393" cy="1579553"/>
        </p:xfrm>
        <a:graphic>
          <a:graphicData uri="http://schemas.openxmlformats.org/drawingml/2006/table">
            <a:tbl>
              <a:tblPr/>
              <a:tblGrid>
                <a:gridCol w="301975">
                  <a:extLst>
                    <a:ext uri="{9D8B030D-6E8A-4147-A177-3AD203B41FA5}">
                      <a16:colId xmlns:a16="http://schemas.microsoft.com/office/drawing/2014/main" val="2842377861"/>
                    </a:ext>
                  </a:extLst>
                </a:gridCol>
                <a:gridCol w="301975">
                  <a:extLst>
                    <a:ext uri="{9D8B030D-6E8A-4147-A177-3AD203B41FA5}">
                      <a16:colId xmlns:a16="http://schemas.microsoft.com/office/drawing/2014/main" val="1284664870"/>
                    </a:ext>
                  </a:extLst>
                </a:gridCol>
                <a:gridCol w="2708716">
                  <a:extLst>
                    <a:ext uri="{9D8B030D-6E8A-4147-A177-3AD203B41FA5}">
                      <a16:colId xmlns:a16="http://schemas.microsoft.com/office/drawing/2014/main" val="423614322"/>
                    </a:ext>
                  </a:extLst>
                </a:gridCol>
                <a:gridCol w="809292">
                  <a:extLst>
                    <a:ext uri="{9D8B030D-6E8A-4147-A177-3AD203B41FA5}">
                      <a16:colId xmlns:a16="http://schemas.microsoft.com/office/drawing/2014/main" val="3512929310"/>
                    </a:ext>
                  </a:extLst>
                </a:gridCol>
                <a:gridCol w="809292">
                  <a:extLst>
                    <a:ext uri="{9D8B030D-6E8A-4147-A177-3AD203B41FA5}">
                      <a16:colId xmlns:a16="http://schemas.microsoft.com/office/drawing/2014/main" val="383460524"/>
                    </a:ext>
                  </a:extLst>
                </a:gridCol>
                <a:gridCol w="809292">
                  <a:extLst>
                    <a:ext uri="{9D8B030D-6E8A-4147-A177-3AD203B41FA5}">
                      <a16:colId xmlns:a16="http://schemas.microsoft.com/office/drawing/2014/main" val="1309298436"/>
                    </a:ext>
                  </a:extLst>
                </a:gridCol>
                <a:gridCol w="809292">
                  <a:extLst>
                    <a:ext uri="{9D8B030D-6E8A-4147-A177-3AD203B41FA5}">
                      <a16:colId xmlns:a16="http://schemas.microsoft.com/office/drawing/2014/main" val="4191674612"/>
                    </a:ext>
                  </a:extLst>
                </a:gridCol>
                <a:gridCol w="736819">
                  <a:extLst>
                    <a:ext uri="{9D8B030D-6E8A-4147-A177-3AD203B41FA5}">
                      <a16:colId xmlns:a16="http://schemas.microsoft.com/office/drawing/2014/main" val="3673054340"/>
                    </a:ext>
                  </a:extLst>
                </a:gridCol>
                <a:gridCol w="724740">
                  <a:extLst>
                    <a:ext uri="{9D8B030D-6E8A-4147-A177-3AD203B41FA5}">
                      <a16:colId xmlns:a16="http://schemas.microsoft.com/office/drawing/2014/main" val="941706314"/>
                    </a:ext>
                  </a:extLst>
                </a:gridCol>
              </a:tblGrid>
              <a:tr h="1435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213553"/>
                  </a:ext>
                </a:extLst>
              </a:tr>
              <a:tr h="4397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393795"/>
                  </a:ext>
                </a:extLst>
              </a:tr>
              <a:tr h="188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131.951.706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1.744.656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110.465.992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60828"/>
                  </a:ext>
                </a:extLst>
              </a:tr>
              <a:tr h="143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46.542.125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2.087.421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36.067.167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754229"/>
                  </a:ext>
                </a:extLst>
              </a:tr>
              <a:tr h="16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71.182.499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-419.599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61.953.137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430250"/>
                  </a:ext>
                </a:extLst>
              </a:tr>
              <a:tr h="179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12.949.678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75.872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11.294.796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407190"/>
                  </a:ext>
                </a:extLst>
              </a:tr>
              <a:tr h="179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518.115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436.215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857684"/>
                  </a:ext>
                </a:extLst>
              </a:tr>
              <a:tr h="143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Auditoria Parlamentaria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714.677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95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060" y="1090388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76150" y="1727415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388010"/>
              </p:ext>
            </p:extLst>
          </p:nvPr>
        </p:nvGraphicFramePr>
        <p:xfrm>
          <a:off x="570026" y="2036980"/>
          <a:ext cx="7909914" cy="4286763"/>
        </p:xfrm>
        <a:graphic>
          <a:graphicData uri="http://schemas.openxmlformats.org/drawingml/2006/table">
            <a:tbl>
              <a:tblPr/>
              <a:tblGrid>
                <a:gridCol w="287320">
                  <a:extLst>
                    <a:ext uri="{9D8B030D-6E8A-4147-A177-3AD203B41FA5}">
                      <a16:colId xmlns:a16="http://schemas.microsoft.com/office/drawing/2014/main" val="748216284"/>
                    </a:ext>
                  </a:extLst>
                </a:gridCol>
                <a:gridCol w="287320">
                  <a:extLst>
                    <a:ext uri="{9D8B030D-6E8A-4147-A177-3AD203B41FA5}">
                      <a16:colId xmlns:a16="http://schemas.microsoft.com/office/drawing/2014/main" val="274224353"/>
                    </a:ext>
                  </a:extLst>
                </a:gridCol>
                <a:gridCol w="287320">
                  <a:extLst>
                    <a:ext uri="{9D8B030D-6E8A-4147-A177-3AD203B41FA5}">
                      <a16:colId xmlns:a16="http://schemas.microsoft.com/office/drawing/2014/main" val="3229654542"/>
                    </a:ext>
                  </a:extLst>
                </a:gridCol>
                <a:gridCol w="2577259">
                  <a:extLst>
                    <a:ext uri="{9D8B030D-6E8A-4147-A177-3AD203B41FA5}">
                      <a16:colId xmlns:a16="http://schemas.microsoft.com/office/drawing/2014/main" val="414961402"/>
                    </a:ext>
                  </a:extLst>
                </a:gridCol>
                <a:gridCol w="770017">
                  <a:extLst>
                    <a:ext uri="{9D8B030D-6E8A-4147-A177-3AD203B41FA5}">
                      <a16:colId xmlns:a16="http://schemas.microsoft.com/office/drawing/2014/main" val="3743879290"/>
                    </a:ext>
                  </a:extLst>
                </a:gridCol>
                <a:gridCol w="770017">
                  <a:extLst>
                    <a:ext uri="{9D8B030D-6E8A-4147-A177-3AD203B41FA5}">
                      <a16:colId xmlns:a16="http://schemas.microsoft.com/office/drawing/2014/main" val="40051652"/>
                    </a:ext>
                  </a:extLst>
                </a:gridCol>
                <a:gridCol w="770017">
                  <a:extLst>
                    <a:ext uri="{9D8B030D-6E8A-4147-A177-3AD203B41FA5}">
                      <a16:colId xmlns:a16="http://schemas.microsoft.com/office/drawing/2014/main" val="304439246"/>
                    </a:ext>
                  </a:extLst>
                </a:gridCol>
                <a:gridCol w="770017">
                  <a:extLst>
                    <a:ext uri="{9D8B030D-6E8A-4147-A177-3AD203B41FA5}">
                      <a16:colId xmlns:a16="http://schemas.microsoft.com/office/drawing/2014/main" val="2449298444"/>
                    </a:ext>
                  </a:extLst>
                </a:gridCol>
                <a:gridCol w="701060">
                  <a:extLst>
                    <a:ext uri="{9D8B030D-6E8A-4147-A177-3AD203B41FA5}">
                      <a16:colId xmlns:a16="http://schemas.microsoft.com/office/drawing/2014/main" val="44201797"/>
                    </a:ext>
                  </a:extLst>
                </a:gridCol>
                <a:gridCol w="689567">
                  <a:extLst>
                    <a:ext uri="{9D8B030D-6E8A-4147-A177-3AD203B41FA5}">
                      <a16:colId xmlns:a16="http://schemas.microsoft.com/office/drawing/2014/main" val="3014377192"/>
                    </a:ext>
                  </a:extLst>
                </a:gridCol>
              </a:tblGrid>
              <a:tr h="1366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022804"/>
                  </a:ext>
                </a:extLst>
              </a:tr>
              <a:tr h="4184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488737"/>
                  </a:ext>
                </a:extLst>
              </a:tr>
              <a:tr h="1793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46.542.125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2.087.421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36.067.167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729168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22.552.529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22.278.299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-274.230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20.071.414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631348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4.089.977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033031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1.765.247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252.498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131697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87419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146953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11.040.653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85754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490.512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436650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490.512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448471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10.479.467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975627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5.008.153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126695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1.003.487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891517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2.309.341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51739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557.550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927789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164551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258961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1.171.486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89462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65239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646372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780427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240970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412604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327351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143320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026847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310846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726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8370" y="112597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2" y="1755183"/>
            <a:ext cx="8007741" cy="2597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20523"/>
              </p:ext>
            </p:extLst>
          </p:nvPr>
        </p:nvGraphicFramePr>
        <p:xfrm>
          <a:off x="494462" y="2080805"/>
          <a:ext cx="8002349" cy="3605830"/>
        </p:xfrm>
        <a:graphic>
          <a:graphicData uri="http://schemas.openxmlformats.org/drawingml/2006/table">
            <a:tbl>
              <a:tblPr/>
              <a:tblGrid>
                <a:gridCol w="290678">
                  <a:extLst>
                    <a:ext uri="{9D8B030D-6E8A-4147-A177-3AD203B41FA5}">
                      <a16:colId xmlns:a16="http://schemas.microsoft.com/office/drawing/2014/main" val="1713171385"/>
                    </a:ext>
                  </a:extLst>
                </a:gridCol>
                <a:gridCol w="290678">
                  <a:extLst>
                    <a:ext uri="{9D8B030D-6E8A-4147-A177-3AD203B41FA5}">
                      <a16:colId xmlns:a16="http://schemas.microsoft.com/office/drawing/2014/main" val="1587322445"/>
                    </a:ext>
                  </a:extLst>
                </a:gridCol>
                <a:gridCol w="290678">
                  <a:extLst>
                    <a:ext uri="{9D8B030D-6E8A-4147-A177-3AD203B41FA5}">
                      <a16:colId xmlns:a16="http://schemas.microsoft.com/office/drawing/2014/main" val="3263993119"/>
                    </a:ext>
                  </a:extLst>
                </a:gridCol>
                <a:gridCol w="2607377">
                  <a:extLst>
                    <a:ext uri="{9D8B030D-6E8A-4147-A177-3AD203B41FA5}">
                      <a16:colId xmlns:a16="http://schemas.microsoft.com/office/drawing/2014/main" val="2920459526"/>
                    </a:ext>
                  </a:extLst>
                </a:gridCol>
                <a:gridCol w="779015">
                  <a:extLst>
                    <a:ext uri="{9D8B030D-6E8A-4147-A177-3AD203B41FA5}">
                      <a16:colId xmlns:a16="http://schemas.microsoft.com/office/drawing/2014/main" val="3434397729"/>
                    </a:ext>
                  </a:extLst>
                </a:gridCol>
                <a:gridCol w="779015">
                  <a:extLst>
                    <a:ext uri="{9D8B030D-6E8A-4147-A177-3AD203B41FA5}">
                      <a16:colId xmlns:a16="http://schemas.microsoft.com/office/drawing/2014/main" val="2778991663"/>
                    </a:ext>
                  </a:extLst>
                </a:gridCol>
                <a:gridCol w="779015">
                  <a:extLst>
                    <a:ext uri="{9D8B030D-6E8A-4147-A177-3AD203B41FA5}">
                      <a16:colId xmlns:a16="http://schemas.microsoft.com/office/drawing/2014/main" val="2551177707"/>
                    </a:ext>
                  </a:extLst>
                </a:gridCol>
                <a:gridCol w="779015">
                  <a:extLst>
                    <a:ext uri="{9D8B030D-6E8A-4147-A177-3AD203B41FA5}">
                      <a16:colId xmlns:a16="http://schemas.microsoft.com/office/drawing/2014/main" val="1882481552"/>
                    </a:ext>
                  </a:extLst>
                </a:gridCol>
                <a:gridCol w="709253">
                  <a:extLst>
                    <a:ext uri="{9D8B030D-6E8A-4147-A177-3AD203B41FA5}">
                      <a16:colId xmlns:a16="http://schemas.microsoft.com/office/drawing/2014/main" val="1266323452"/>
                    </a:ext>
                  </a:extLst>
                </a:gridCol>
                <a:gridCol w="697625">
                  <a:extLst>
                    <a:ext uri="{9D8B030D-6E8A-4147-A177-3AD203B41FA5}">
                      <a16:colId xmlns:a16="http://schemas.microsoft.com/office/drawing/2014/main" val="1199879425"/>
                    </a:ext>
                  </a:extLst>
                </a:gridCol>
              </a:tblGrid>
              <a:tr h="1367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957907"/>
                  </a:ext>
                </a:extLst>
              </a:tr>
              <a:tr h="4186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820557"/>
                  </a:ext>
                </a:extLst>
              </a:tr>
              <a:tr h="1794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71.182.499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-419.599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61.953.137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201109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37.330.819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36.862.303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-468.516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32.669.762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853192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4.321.538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798882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69417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000124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23.821.055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688291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23.746.834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620458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9.215.350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18839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1.684.396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700459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8.301.219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484115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2.702.950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737587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293203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1.815.920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387806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799184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608234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374.232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493091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368608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102262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188.738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334993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994898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961637"/>
                  </a:ext>
                </a:extLst>
              </a:tr>
              <a:tr h="13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473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084" y="113987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50084" y="1778920"/>
            <a:ext cx="7958808" cy="2580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771161"/>
              </p:ext>
            </p:extLst>
          </p:nvPr>
        </p:nvGraphicFramePr>
        <p:xfrm>
          <a:off x="550083" y="2084904"/>
          <a:ext cx="7958809" cy="2956696"/>
        </p:xfrm>
        <a:graphic>
          <a:graphicData uri="http://schemas.openxmlformats.org/drawingml/2006/table">
            <a:tbl>
              <a:tblPr/>
              <a:tblGrid>
                <a:gridCol w="289096">
                  <a:extLst>
                    <a:ext uri="{9D8B030D-6E8A-4147-A177-3AD203B41FA5}">
                      <a16:colId xmlns:a16="http://schemas.microsoft.com/office/drawing/2014/main" val="2867610533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2742810206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2823610028"/>
                    </a:ext>
                  </a:extLst>
                </a:gridCol>
                <a:gridCol w="2593190">
                  <a:extLst>
                    <a:ext uri="{9D8B030D-6E8A-4147-A177-3AD203B41FA5}">
                      <a16:colId xmlns:a16="http://schemas.microsoft.com/office/drawing/2014/main" val="322951995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2112009156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3739978407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176458239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773528059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1394266251"/>
                    </a:ext>
                  </a:extLst>
                </a:gridCol>
                <a:gridCol w="693829">
                  <a:extLst>
                    <a:ext uri="{9D8B030D-6E8A-4147-A177-3AD203B41FA5}">
                      <a16:colId xmlns:a16="http://schemas.microsoft.com/office/drawing/2014/main" val="358216486"/>
                    </a:ext>
                  </a:extLst>
                </a:gridCol>
              </a:tblGrid>
              <a:tr h="138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84771"/>
                  </a:ext>
                </a:extLst>
              </a:tr>
              <a:tr h="4236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044663"/>
                  </a:ext>
                </a:extLst>
              </a:tr>
              <a:tr h="1815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12.949.678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11.294.796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615842"/>
                  </a:ext>
                </a:extLst>
              </a:tr>
              <a:tr h="1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10.936.148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10.912.486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-23.662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9.984.972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15396"/>
                  </a:ext>
                </a:extLst>
              </a:tr>
              <a:tr h="1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953.999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380314"/>
                  </a:ext>
                </a:extLst>
              </a:tr>
              <a:tr h="1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188505"/>
                  </a:ext>
                </a:extLst>
              </a:tr>
              <a:tr h="1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164163"/>
                  </a:ext>
                </a:extLst>
              </a:tr>
              <a:tr h="1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067880"/>
                  </a:ext>
                </a:extLst>
              </a:tr>
              <a:tr h="1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957254"/>
                  </a:ext>
                </a:extLst>
              </a:tr>
              <a:tr h="1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16001"/>
                  </a:ext>
                </a:extLst>
              </a:tr>
              <a:tr h="1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938627"/>
                  </a:ext>
                </a:extLst>
              </a:tr>
              <a:tr h="1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Inclusión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155330"/>
                  </a:ext>
                </a:extLst>
              </a:tr>
              <a:tr h="1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901754"/>
                  </a:ext>
                </a:extLst>
              </a:tr>
              <a:tr h="1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20319"/>
                  </a:ext>
                </a:extLst>
              </a:tr>
              <a:tr h="1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622612"/>
                  </a:ext>
                </a:extLst>
              </a:tr>
              <a:tr h="1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296.307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39893"/>
                  </a:ext>
                </a:extLst>
              </a:tr>
              <a:tr h="1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150838"/>
                  </a:ext>
                </a:extLst>
              </a:tr>
              <a:tr h="1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917062"/>
                  </a:ext>
                </a:extLst>
              </a:tr>
              <a:tr h="1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995440,0%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311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4316</TotalTime>
  <Words>1933</Words>
  <Application>Microsoft Office PowerPoint</Application>
  <PresentationFormat>Presentación en pantalla (4:3)</PresentationFormat>
  <Paragraphs>1072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Calibri</vt:lpstr>
      <vt:lpstr>Tema de Office</vt:lpstr>
      <vt:lpstr>EJECUCIÓN ACUMULADA DE GASTOS PRESUPUESTARIOS  AL MES DE NOVIEMBRE DE 2021 PARTIDA 02: CONGRESO NACIONAL</vt:lpstr>
      <vt:lpstr>DISTRIBUCIÓN POR SUBTÍTULO DE GASTO Y CÁPITULO  PARTIDA 02 CONGRESO NACIONAL</vt:lpstr>
      <vt:lpstr>COMPORTAMIENTO DE LA EJECUCIÓN MENSUAL DE GASTOS A NOVIEMBRE DE 2021 PARTIDA 02 CONGRESO NACIONAL</vt:lpstr>
      <vt:lpstr>COMPORTAMIENTO DE LA EJECUCIÓN ACUMULADA DE GASTOS A NOVIEMBRE DE 2021 PARTIDA 02 CONGRESO NACIONAL</vt:lpstr>
      <vt:lpstr>EJECUCIÓN ACUMULADA DE GASTOS A NOVIEMBRE DE 2021 PARTIDA 02 CONGRESO NACIONAL</vt:lpstr>
      <vt:lpstr>EJECUCIÓN ACUMULADA DE GASTOS A NOVIEMBRE DE 2021 PARTIDA 02 RESUMEN POR CAPÍTULOS</vt:lpstr>
      <vt:lpstr>EJECUCIÓN ACUMULADA DE GASTOS A NOVIEMBRE DE 2021 PARTIDA 02. CAPÍTULO 01. PROGRAMA 01: SENADO</vt:lpstr>
      <vt:lpstr>EJECUCIÓN ACUMULADA DE GASTOS A NOVIEMBRE DE 2021 PARTIDA 02. CAPÍTULO 02. PROGRAMA 01: CAMARA DE DIPUTADOS</vt:lpstr>
      <vt:lpstr>EJECUCIÓN ACUMULADA DE GASTOS A NOVIEMBRE DE 2021 PARTIDA 02. CAPÍTULO 03. PROGRAMA 01: BIBLIOTECA DEL CONGRESO NACIONAL</vt:lpstr>
      <vt:lpstr>EJECUCIÓN ACUMULADA DE GASTOS A NOVIEMBRE DE 2021 PARTIDA 02. CAPÍTULO 04. PROGRAMA 01: CONSEJO RESOLUTIVO DE ASIGNACIONES PARLAMENTARIAS</vt:lpstr>
      <vt:lpstr>EJECUCIÓN ACUMULADA DE GASTOS A NOVIEMBRE DE 2021 PARTIDA 02. CAPÍTULO 04. PROGRAMA 02: COMITÉ DE AUDITORÍA PARLAMENTARIA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304</cp:revision>
  <cp:lastPrinted>2019-11-05T12:34:56Z</cp:lastPrinted>
  <dcterms:created xsi:type="dcterms:W3CDTF">2016-06-23T13:38:47Z</dcterms:created>
  <dcterms:modified xsi:type="dcterms:W3CDTF">2022-01-06T13:53:54Z</dcterms:modified>
</cp:coreProperties>
</file>