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3E4D85-8A23-4B87-BEC2-1CC24A4FE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79710"/>
              </p:ext>
            </p:extLst>
          </p:nvPr>
        </p:nvGraphicFramePr>
        <p:xfrm>
          <a:off x="534837" y="1668384"/>
          <a:ext cx="8117365" cy="4066534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2993238919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2575591533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3790785141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3381630104"/>
                    </a:ext>
                  </a:extLst>
                </a:gridCol>
                <a:gridCol w="809378">
                  <a:extLst>
                    <a:ext uri="{9D8B030D-6E8A-4147-A177-3AD203B41FA5}">
                      <a16:colId xmlns:a16="http://schemas.microsoft.com/office/drawing/2014/main" val="3860159646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1650374633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002689006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807601970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473245817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2886045931"/>
                    </a:ext>
                  </a:extLst>
                </a:gridCol>
              </a:tblGrid>
              <a:tr h="1225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649485"/>
                  </a:ext>
                </a:extLst>
              </a:tr>
              <a:tr h="375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65665"/>
                  </a:ext>
                </a:extLst>
              </a:tr>
              <a:tr h="160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533.584.516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8424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11.616.825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14814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8.841.974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47410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8.797.690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19149"/>
                  </a:ext>
                </a:extLst>
              </a:tr>
              <a:tr h="176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92066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728241"/>
                  </a:ext>
                </a:extLst>
              </a:tr>
              <a:tr h="1608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474846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8579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68433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1.561.808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95262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410323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45595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05538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00337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267179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3139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54171"/>
                  </a:ext>
                </a:extLst>
              </a:tr>
              <a:tr h="130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4718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30302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0714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88094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1.452.484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377212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6690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420594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20395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5667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935.048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980049"/>
                  </a:ext>
                </a:extLst>
              </a:tr>
              <a:tr h="122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32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D98E65-3794-4436-8303-AFDAEC90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35410"/>
              </p:ext>
            </p:extLst>
          </p:nvPr>
        </p:nvGraphicFramePr>
        <p:xfrm>
          <a:off x="534998" y="1649463"/>
          <a:ext cx="8048017" cy="4366284"/>
        </p:xfrm>
        <a:graphic>
          <a:graphicData uri="http://schemas.openxmlformats.org/drawingml/2006/table">
            <a:tbl>
              <a:tblPr/>
              <a:tblGrid>
                <a:gridCol w="259698">
                  <a:extLst>
                    <a:ext uri="{9D8B030D-6E8A-4147-A177-3AD203B41FA5}">
                      <a16:colId xmlns:a16="http://schemas.microsoft.com/office/drawing/2014/main" val="2479800954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3935404417"/>
                    </a:ext>
                  </a:extLst>
                </a:gridCol>
                <a:gridCol w="259698">
                  <a:extLst>
                    <a:ext uri="{9D8B030D-6E8A-4147-A177-3AD203B41FA5}">
                      <a16:colId xmlns:a16="http://schemas.microsoft.com/office/drawing/2014/main" val="3990065899"/>
                    </a:ext>
                  </a:extLst>
                </a:gridCol>
                <a:gridCol w="2929384">
                  <a:extLst>
                    <a:ext uri="{9D8B030D-6E8A-4147-A177-3AD203B41FA5}">
                      <a16:colId xmlns:a16="http://schemas.microsoft.com/office/drawing/2014/main" val="140330127"/>
                    </a:ext>
                  </a:extLst>
                </a:gridCol>
                <a:gridCol w="802465">
                  <a:extLst>
                    <a:ext uri="{9D8B030D-6E8A-4147-A177-3AD203B41FA5}">
                      <a16:colId xmlns:a16="http://schemas.microsoft.com/office/drawing/2014/main" val="1924718152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918888303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3167151851"/>
                    </a:ext>
                  </a:extLst>
                </a:gridCol>
                <a:gridCol w="695988">
                  <a:extLst>
                    <a:ext uri="{9D8B030D-6E8A-4147-A177-3AD203B41FA5}">
                      <a16:colId xmlns:a16="http://schemas.microsoft.com/office/drawing/2014/main" val="2724950582"/>
                    </a:ext>
                  </a:extLst>
                </a:gridCol>
                <a:gridCol w="740137">
                  <a:extLst>
                    <a:ext uri="{9D8B030D-6E8A-4147-A177-3AD203B41FA5}">
                      <a16:colId xmlns:a16="http://schemas.microsoft.com/office/drawing/2014/main" val="4152658531"/>
                    </a:ext>
                  </a:extLst>
                </a:gridCol>
                <a:gridCol w="708973">
                  <a:extLst>
                    <a:ext uri="{9D8B030D-6E8A-4147-A177-3AD203B41FA5}">
                      <a16:colId xmlns:a16="http://schemas.microsoft.com/office/drawing/2014/main" val="4025911243"/>
                    </a:ext>
                  </a:extLst>
                </a:gridCol>
              </a:tblGrid>
              <a:tr h="120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80456"/>
                  </a:ext>
                </a:extLst>
              </a:tr>
              <a:tr h="36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615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7106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405679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670426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90494"/>
                  </a:ext>
                </a:extLst>
              </a:tr>
              <a:tr h="13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5097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150.663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380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55460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42985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07869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92783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163922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90025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59609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383652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255050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72557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27628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057970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341738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818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879495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53153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50893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87838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25224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131457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343102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039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890351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46843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38322"/>
                  </a:ext>
                </a:extLst>
              </a:tr>
              <a:tr h="12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2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CBEF25-F7EE-4FB7-B967-C833FA6D0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15410"/>
              </p:ext>
            </p:extLst>
          </p:nvPr>
        </p:nvGraphicFramePr>
        <p:xfrm>
          <a:off x="567066" y="1750317"/>
          <a:ext cx="7980801" cy="1222741"/>
        </p:xfrm>
        <a:graphic>
          <a:graphicData uri="http://schemas.openxmlformats.org/drawingml/2006/table">
            <a:tbl>
              <a:tblPr/>
              <a:tblGrid>
                <a:gridCol w="257528">
                  <a:extLst>
                    <a:ext uri="{9D8B030D-6E8A-4147-A177-3AD203B41FA5}">
                      <a16:colId xmlns:a16="http://schemas.microsoft.com/office/drawing/2014/main" val="567507031"/>
                    </a:ext>
                  </a:extLst>
                </a:gridCol>
                <a:gridCol w="257528">
                  <a:extLst>
                    <a:ext uri="{9D8B030D-6E8A-4147-A177-3AD203B41FA5}">
                      <a16:colId xmlns:a16="http://schemas.microsoft.com/office/drawing/2014/main" val="426667982"/>
                    </a:ext>
                  </a:extLst>
                </a:gridCol>
                <a:gridCol w="257528">
                  <a:extLst>
                    <a:ext uri="{9D8B030D-6E8A-4147-A177-3AD203B41FA5}">
                      <a16:colId xmlns:a16="http://schemas.microsoft.com/office/drawing/2014/main" val="3400129259"/>
                    </a:ext>
                  </a:extLst>
                </a:gridCol>
                <a:gridCol w="2904918">
                  <a:extLst>
                    <a:ext uri="{9D8B030D-6E8A-4147-A177-3AD203B41FA5}">
                      <a16:colId xmlns:a16="http://schemas.microsoft.com/office/drawing/2014/main" val="3470671203"/>
                    </a:ext>
                  </a:extLst>
                </a:gridCol>
                <a:gridCol w="795762">
                  <a:extLst>
                    <a:ext uri="{9D8B030D-6E8A-4147-A177-3AD203B41FA5}">
                      <a16:colId xmlns:a16="http://schemas.microsoft.com/office/drawing/2014/main" val="1996316224"/>
                    </a:ext>
                  </a:extLst>
                </a:gridCol>
                <a:gridCol w="690176">
                  <a:extLst>
                    <a:ext uri="{9D8B030D-6E8A-4147-A177-3AD203B41FA5}">
                      <a16:colId xmlns:a16="http://schemas.microsoft.com/office/drawing/2014/main" val="3069342340"/>
                    </a:ext>
                  </a:extLst>
                </a:gridCol>
                <a:gridCol w="690176">
                  <a:extLst>
                    <a:ext uri="{9D8B030D-6E8A-4147-A177-3AD203B41FA5}">
                      <a16:colId xmlns:a16="http://schemas.microsoft.com/office/drawing/2014/main" val="1771808345"/>
                    </a:ext>
                  </a:extLst>
                </a:gridCol>
                <a:gridCol w="690176">
                  <a:extLst>
                    <a:ext uri="{9D8B030D-6E8A-4147-A177-3AD203B41FA5}">
                      <a16:colId xmlns:a16="http://schemas.microsoft.com/office/drawing/2014/main" val="3247576010"/>
                    </a:ext>
                  </a:extLst>
                </a:gridCol>
                <a:gridCol w="733956">
                  <a:extLst>
                    <a:ext uri="{9D8B030D-6E8A-4147-A177-3AD203B41FA5}">
                      <a16:colId xmlns:a16="http://schemas.microsoft.com/office/drawing/2014/main" val="2912794547"/>
                    </a:ext>
                  </a:extLst>
                </a:gridCol>
                <a:gridCol w="703053">
                  <a:extLst>
                    <a:ext uri="{9D8B030D-6E8A-4147-A177-3AD203B41FA5}">
                      <a16:colId xmlns:a16="http://schemas.microsoft.com/office/drawing/2014/main" val="2651939871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163960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0428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521.967.691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9598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300.000.000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3558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4307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221.967.377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6881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14403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9650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18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AEA97B-A7D3-46DC-BDB3-1D46660C0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03912"/>
              </p:ext>
            </p:extLst>
          </p:nvPr>
        </p:nvGraphicFramePr>
        <p:xfrm>
          <a:off x="531981" y="1776268"/>
          <a:ext cx="8092196" cy="1776381"/>
        </p:xfrm>
        <a:graphic>
          <a:graphicData uri="http://schemas.openxmlformats.org/drawingml/2006/table">
            <a:tbl>
              <a:tblPr/>
              <a:tblGrid>
                <a:gridCol w="264624">
                  <a:extLst>
                    <a:ext uri="{9D8B030D-6E8A-4147-A177-3AD203B41FA5}">
                      <a16:colId xmlns:a16="http://schemas.microsoft.com/office/drawing/2014/main" val="1060228804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2406336003"/>
                    </a:ext>
                  </a:extLst>
                </a:gridCol>
                <a:gridCol w="264624">
                  <a:extLst>
                    <a:ext uri="{9D8B030D-6E8A-4147-A177-3AD203B41FA5}">
                      <a16:colId xmlns:a16="http://schemas.microsoft.com/office/drawing/2014/main" val="2121770892"/>
                    </a:ext>
                  </a:extLst>
                </a:gridCol>
                <a:gridCol w="2984958">
                  <a:extLst>
                    <a:ext uri="{9D8B030D-6E8A-4147-A177-3AD203B41FA5}">
                      <a16:colId xmlns:a16="http://schemas.microsoft.com/office/drawing/2014/main" val="3527363304"/>
                    </a:ext>
                  </a:extLst>
                </a:gridCol>
                <a:gridCol w="709191">
                  <a:extLst>
                    <a:ext uri="{9D8B030D-6E8A-4147-A177-3AD203B41FA5}">
                      <a16:colId xmlns:a16="http://schemas.microsoft.com/office/drawing/2014/main" val="564063245"/>
                    </a:ext>
                  </a:extLst>
                </a:gridCol>
                <a:gridCol w="709191">
                  <a:extLst>
                    <a:ext uri="{9D8B030D-6E8A-4147-A177-3AD203B41FA5}">
                      <a16:colId xmlns:a16="http://schemas.microsoft.com/office/drawing/2014/main" val="1570693894"/>
                    </a:ext>
                  </a:extLst>
                </a:gridCol>
                <a:gridCol w="709191">
                  <a:extLst>
                    <a:ext uri="{9D8B030D-6E8A-4147-A177-3AD203B41FA5}">
                      <a16:colId xmlns:a16="http://schemas.microsoft.com/office/drawing/2014/main" val="2384788000"/>
                    </a:ext>
                  </a:extLst>
                </a:gridCol>
                <a:gridCol w="709191">
                  <a:extLst>
                    <a:ext uri="{9D8B030D-6E8A-4147-A177-3AD203B41FA5}">
                      <a16:colId xmlns:a16="http://schemas.microsoft.com/office/drawing/2014/main" val="470082585"/>
                    </a:ext>
                  </a:extLst>
                </a:gridCol>
                <a:gridCol w="754178">
                  <a:extLst>
                    <a:ext uri="{9D8B030D-6E8A-4147-A177-3AD203B41FA5}">
                      <a16:colId xmlns:a16="http://schemas.microsoft.com/office/drawing/2014/main" val="2255261414"/>
                    </a:ext>
                  </a:extLst>
                </a:gridCol>
                <a:gridCol w="722424">
                  <a:extLst>
                    <a:ext uri="{9D8B030D-6E8A-4147-A177-3AD203B41FA5}">
                      <a16:colId xmlns:a16="http://schemas.microsoft.com/office/drawing/2014/main" val="3912021735"/>
                    </a:ext>
                  </a:extLst>
                </a:gridCol>
              </a:tblGrid>
              <a:tr h="155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508077"/>
                  </a:ext>
                </a:extLst>
              </a:tr>
              <a:tr h="3817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62492"/>
                  </a:ext>
                </a:extLst>
              </a:tr>
              <a:tr h="1636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828962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02165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80659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198168"/>
                  </a:ext>
                </a:extLst>
              </a:tr>
              <a:tr h="1402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29132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110619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66288"/>
                  </a:ext>
                </a:extLst>
              </a:tr>
              <a:tr h="155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8EBEC5-19B3-4892-A0D8-13DE5F24C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40169"/>
              </p:ext>
            </p:extLst>
          </p:nvPr>
        </p:nvGraphicFramePr>
        <p:xfrm>
          <a:off x="536798" y="1772816"/>
          <a:ext cx="8105853" cy="2617003"/>
        </p:xfrm>
        <a:graphic>
          <a:graphicData uri="http://schemas.openxmlformats.org/drawingml/2006/table">
            <a:tbl>
              <a:tblPr/>
              <a:tblGrid>
                <a:gridCol w="314384">
                  <a:extLst>
                    <a:ext uri="{9D8B030D-6E8A-4147-A177-3AD203B41FA5}">
                      <a16:colId xmlns:a16="http://schemas.microsoft.com/office/drawing/2014/main" val="882816480"/>
                    </a:ext>
                  </a:extLst>
                </a:gridCol>
                <a:gridCol w="261986">
                  <a:extLst>
                    <a:ext uri="{9D8B030D-6E8A-4147-A177-3AD203B41FA5}">
                      <a16:colId xmlns:a16="http://schemas.microsoft.com/office/drawing/2014/main" val="4197074533"/>
                    </a:ext>
                  </a:extLst>
                </a:gridCol>
                <a:gridCol w="261986">
                  <a:extLst>
                    <a:ext uri="{9D8B030D-6E8A-4147-A177-3AD203B41FA5}">
                      <a16:colId xmlns:a16="http://schemas.microsoft.com/office/drawing/2014/main" val="2175135594"/>
                    </a:ext>
                  </a:extLst>
                </a:gridCol>
                <a:gridCol w="2997122">
                  <a:extLst>
                    <a:ext uri="{9D8B030D-6E8A-4147-A177-3AD203B41FA5}">
                      <a16:colId xmlns:a16="http://schemas.microsoft.com/office/drawing/2014/main" val="4085145613"/>
                    </a:ext>
                  </a:extLst>
                </a:gridCol>
                <a:gridCol w="702123">
                  <a:extLst>
                    <a:ext uri="{9D8B030D-6E8A-4147-A177-3AD203B41FA5}">
                      <a16:colId xmlns:a16="http://schemas.microsoft.com/office/drawing/2014/main" val="2862007767"/>
                    </a:ext>
                  </a:extLst>
                </a:gridCol>
                <a:gridCol w="702123">
                  <a:extLst>
                    <a:ext uri="{9D8B030D-6E8A-4147-A177-3AD203B41FA5}">
                      <a16:colId xmlns:a16="http://schemas.microsoft.com/office/drawing/2014/main" val="1103551554"/>
                    </a:ext>
                  </a:extLst>
                </a:gridCol>
                <a:gridCol w="702123">
                  <a:extLst>
                    <a:ext uri="{9D8B030D-6E8A-4147-A177-3AD203B41FA5}">
                      <a16:colId xmlns:a16="http://schemas.microsoft.com/office/drawing/2014/main" val="1167741104"/>
                    </a:ext>
                  </a:extLst>
                </a:gridCol>
                <a:gridCol w="702123">
                  <a:extLst>
                    <a:ext uri="{9D8B030D-6E8A-4147-A177-3AD203B41FA5}">
                      <a16:colId xmlns:a16="http://schemas.microsoft.com/office/drawing/2014/main" val="168319858"/>
                    </a:ext>
                  </a:extLst>
                </a:gridCol>
                <a:gridCol w="746661">
                  <a:extLst>
                    <a:ext uri="{9D8B030D-6E8A-4147-A177-3AD203B41FA5}">
                      <a16:colId xmlns:a16="http://schemas.microsoft.com/office/drawing/2014/main" val="3974084365"/>
                    </a:ext>
                  </a:extLst>
                </a:gridCol>
                <a:gridCol w="715222">
                  <a:extLst>
                    <a:ext uri="{9D8B030D-6E8A-4147-A177-3AD203B41FA5}">
                      <a16:colId xmlns:a16="http://schemas.microsoft.com/office/drawing/2014/main" val="1431573121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308524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36923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40.400.328.428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3.556.590.308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3864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40.400.328.428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3.556.590.308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8790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902.970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752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7.949.681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26086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72.050.411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0942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5.282.321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9824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220.009.149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1161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6.701.177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5107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20.801.951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6199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59.285.381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3321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796.356.399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0105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102.536.637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39653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110.070.264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3115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105.406.464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324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27.485.415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1104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57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117C61F-CFAD-43B5-A779-CC5F907B3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87163"/>
              </p:ext>
            </p:extLst>
          </p:nvPr>
        </p:nvGraphicFramePr>
        <p:xfrm>
          <a:off x="537920" y="1722178"/>
          <a:ext cx="8086722" cy="2701176"/>
        </p:xfrm>
        <a:graphic>
          <a:graphicData uri="http://schemas.openxmlformats.org/drawingml/2006/table">
            <a:tbl>
              <a:tblPr/>
              <a:tblGrid>
                <a:gridCol w="313642">
                  <a:extLst>
                    <a:ext uri="{9D8B030D-6E8A-4147-A177-3AD203B41FA5}">
                      <a16:colId xmlns:a16="http://schemas.microsoft.com/office/drawing/2014/main" val="473237508"/>
                    </a:ext>
                  </a:extLst>
                </a:gridCol>
                <a:gridCol w="261368">
                  <a:extLst>
                    <a:ext uri="{9D8B030D-6E8A-4147-A177-3AD203B41FA5}">
                      <a16:colId xmlns:a16="http://schemas.microsoft.com/office/drawing/2014/main" val="3737515970"/>
                    </a:ext>
                  </a:extLst>
                </a:gridCol>
                <a:gridCol w="261368">
                  <a:extLst>
                    <a:ext uri="{9D8B030D-6E8A-4147-A177-3AD203B41FA5}">
                      <a16:colId xmlns:a16="http://schemas.microsoft.com/office/drawing/2014/main" val="1987513190"/>
                    </a:ext>
                  </a:extLst>
                </a:gridCol>
                <a:gridCol w="2990048">
                  <a:extLst>
                    <a:ext uri="{9D8B030D-6E8A-4147-A177-3AD203B41FA5}">
                      <a16:colId xmlns:a16="http://schemas.microsoft.com/office/drawing/2014/main" val="2955848185"/>
                    </a:ext>
                  </a:extLst>
                </a:gridCol>
                <a:gridCol w="700466">
                  <a:extLst>
                    <a:ext uri="{9D8B030D-6E8A-4147-A177-3AD203B41FA5}">
                      <a16:colId xmlns:a16="http://schemas.microsoft.com/office/drawing/2014/main" val="4041661461"/>
                    </a:ext>
                  </a:extLst>
                </a:gridCol>
                <a:gridCol w="700466">
                  <a:extLst>
                    <a:ext uri="{9D8B030D-6E8A-4147-A177-3AD203B41FA5}">
                      <a16:colId xmlns:a16="http://schemas.microsoft.com/office/drawing/2014/main" val="1424040554"/>
                    </a:ext>
                  </a:extLst>
                </a:gridCol>
                <a:gridCol w="700466">
                  <a:extLst>
                    <a:ext uri="{9D8B030D-6E8A-4147-A177-3AD203B41FA5}">
                      <a16:colId xmlns:a16="http://schemas.microsoft.com/office/drawing/2014/main" val="275455027"/>
                    </a:ext>
                  </a:extLst>
                </a:gridCol>
                <a:gridCol w="700466">
                  <a:extLst>
                    <a:ext uri="{9D8B030D-6E8A-4147-A177-3AD203B41FA5}">
                      <a16:colId xmlns:a16="http://schemas.microsoft.com/office/drawing/2014/main" val="1925151584"/>
                    </a:ext>
                  </a:extLst>
                </a:gridCol>
                <a:gridCol w="744898">
                  <a:extLst>
                    <a:ext uri="{9D8B030D-6E8A-4147-A177-3AD203B41FA5}">
                      <a16:colId xmlns:a16="http://schemas.microsoft.com/office/drawing/2014/main" val="434645630"/>
                    </a:ext>
                  </a:extLst>
                </a:gridCol>
                <a:gridCol w="713534">
                  <a:extLst>
                    <a:ext uri="{9D8B030D-6E8A-4147-A177-3AD203B41FA5}">
                      <a16:colId xmlns:a16="http://schemas.microsoft.com/office/drawing/2014/main" val="2966604136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415687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50568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6.109.127.506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649.096.809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83620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1.025.036.318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44258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2.775.024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50377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89.657.212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5807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103.759.184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5854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2.029.147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590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28.614.484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64415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1.123.097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0228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15.209.233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703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4.920.045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2207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5.648.320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7476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6.678.147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8710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10.268.224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0849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4147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10.145.419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7516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9.111.399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75261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56.869.469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7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84CBD2-B76B-420A-BDED-602DA1143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073904"/>
              </p:ext>
            </p:extLst>
          </p:nvPr>
        </p:nvGraphicFramePr>
        <p:xfrm>
          <a:off x="539552" y="1721479"/>
          <a:ext cx="8064896" cy="1961660"/>
        </p:xfrm>
        <a:graphic>
          <a:graphicData uri="http://schemas.openxmlformats.org/drawingml/2006/table">
            <a:tbl>
              <a:tblPr/>
              <a:tblGrid>
                <a:gridCol w="263731">
                  <a:extLst>
                    <a:ext uri="{9D8B030D-6E8A-4147-A177-3AD203B41FA5}">
                      <a16:colId xmlns:a16="http://schemas.microsoft.com/office/drawing/2014/main" val="3662558730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2739358252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2117586575"/>
                    </a:ext>
                  </a:extLst>
                </a:gridCol>
                <a:gridCol w="2974888">
                  <a:extLst>
                    <a:ext uri="{9D8B030D-6E8A-4147-A177-3AD203B41FA5}">
                      <a16:colId xmlns:a16="http://schemas.microsoft.com/office/drawing/2014/main" val="1482519640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780156639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800771858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080689303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1307706628"/>
                    </a:ext>
                  </a:extLst>
                </a:gridCol>
                <a:gridCol w="751633">
                  <a:extLst>
                    <a:ext uri="{9D8B030D-6E8A-4147-A177-3AD203B41FA5}">
                      <a16:colId xmlns:a16="http://schemas.microsoft.com/office/drawing/2014/main" val="102065330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12027472"/>
                    </a:ext>
                  </a:extLst>
                </a:gridCol>
              </a:tblGrid>
              <a:tr h="135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17111"/>
                  </a:ext>
                </a:extLst>
              </a:tr>
              <a:tr h="389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42914"/>
                  </a:ext>
                </a:extLst>
              </a:tr>
              <a:tr h="166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55933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50333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64574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451521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25865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97741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03443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778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33404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39814"/>
                  </a:ext>
                </a:extLst>
              </a:tr>
              <a:tr h="127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2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2021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C6D384-357D-4F67-A4F2-B64930841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3600"/>
              </p:ext>
            </p:extLst>
          </p:nvPr>
        </p:nvGraphicFramePr>
        <p:xfrm>
          <a:off x="2483768" y="1978956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3298366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56070263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540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86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135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578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1.519,40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533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-46,09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4507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10.105,55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0212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52B0335-4A78-472B-A5FD-DDAC570DA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5814"/>
              </p:ext>
            </p:extLst>
          </p:nvPr>
        </p:nvGraphicFramePr>
        <p:xfrm>
          <a:off x="628648" y="4226691"/>
          <a:ext cx="8015287" cy="1550693"/>
        </p:xfrm>
        <a:graphic>
          <a:graphicData uri="http://schemas.openxmlformats.org/drawingml/2006/table">
            <a:tbl>
              <a:tblPr/>
              <a:tblGrid>
                <a:gridCol w="264008">
                  <a:extLst>
                    <a:ext uri="{9D8B030D-6E8A-4147-A177-3AD203B41FA5}">
                      <a16:colId xmlns:a16="http://schemas.microsoft.com/office/drawing/2014/main" val="2428383590"/>
                    </a:ext>
                  </a:extLst>
                </a:gridCol>
                <a:gridCol w="264008">
                  <a:extLst>
                    <a:ext uri="{9D8B030D-6E8A-4147-A177-3AD203B41FA5}">
                      <a16:colId xmlns:a16="http://schemas.microsoft.com/office/drawing/2014/main" val="1214561258"/>
                    </a:ext>
                  </a:extLst>
                </a:gridCol>
                <a:gridCol w="264008">
                  <a:extLst>
                    <a:ext uri="{9D8B030D-6E8A-4147-A177-3AD203B41FA5}">
                      <a16:colId xmlns:a16="http://schemas.microsoft.com/office/drawing/2014/main" val="444522719"/>
                    </a:ext>
                  </a:extLst>
                </a:gridCol>
                <a:gridCol w="2978011">
                  <a:extLst>
                    <a:ext uri="{9D8B030D-6E8A-4147-A177-3AD203B41FA5}">
                      <a16:colId xmlns:a16="http://schemas.microsoft.com/office/drawing/2014/main" val="2511401869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784540726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2824881838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1571466381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3575327365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577978221"/>
                    </a:ext>
                  </a:extLst>
                </a:gridCol>
                <a:gridCol w="707542">
                  <a:extLst>
                    <a:ext uri="{9D8B030D-6E8A-4147-A177-3AD203B41FA5}">
                      <a16:colId xmlns:a16="http://schemas.microsoft.com/office/drawing/2014/main" val="2530002023"/>
                    </a:ext>
                  </a:extLst>
                </a:gridCol>
              </a:tblGrid>
              <a:tr h="132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449376"/>
                  </a:ext>
                </a:extLst>
              </a:tr>
              <a:tr h="381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607246"/>
                  </a:ext>
                </a:extLst>
              </a:tr>
              <a:tr h="163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623954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453575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703478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482080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569261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1152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16859"/>
                  </a:ext>
                </a:extLst>
              </a:tr>
              <a:tr h="124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3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ENERO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721FD6-3587-48E5-9B81-7005F989E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33506"/>
              </p:ext>
            </p:extLst>
          </p:nvPr>
        </p:nvGraphicFramePr>
        <p:xfrm>
          <a:off x="2355633" y="2076301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44764289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50905291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enero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366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7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490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3.313,27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3308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1.873,66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99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02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8.874,86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6981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B5BA935-C6EB-4DED-B05D-A2B6C4370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03901"/>
              </p:ext>
            </p:extLst>
          </p:nvPr>
        </p:nvGraphicFramePr>
        <p:xfrm>
          <a:off x="539552" y="4151886"/>
          <a:ext cx="8064462" cy="1912320"/>
        </p:xfrm>
        <a:graphic>
          <a:graphicData uri="http://schemas.openxmlformats.org/drawingml/2006/table">
            <a:tbl>
              <a:tblPr/>
              <a:tblGrid>
                <a:gridCol w="263717">
                  <a:extLst>
                    <a:ext uri="{9D8B030D-6E8A-4147-A177-3AD203B41FA5}">
                      <a16:colId xmlns:a16="http://schemas.microsoft.com/office/drawing/2014/main" val="3739261828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597691718"/>
                    </a:ext>
                  </a:extLst>
                </a:gridCol>
                <a:gridCol w="263717">
                  <a:extLst>
                    <a:ext uri="{9D8B030D-6E8A-4147-A177-3AD203B41FA5}">
                      <a16:colId xmlns:a16="http://schemas.microsoft.com/office/drawing/2014/main" val="2789609999"/>
                    </a:ext>
                  </a:extLst>
                </a:gridCol>
                <a:gridCol w="2974727">
                  <a:extLst>
                    <a:ext uri="{9D8B030D-6E8A-4147-A177-3AD203B41FA5}">
                      <a16:colId xmlns:a16="http://schemas.microsoft.com/office/drawing/2014/main" val="1293836118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310830005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457202916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3045836524"/>
                    </a:ext>
                  </a:extLst>
                </a:gridCol>
                <a:gridCol w="706761">
                  <a:extLst>
                    <a:ext uri="{9D8B030D-6E8A-4147-A177-3AD203B41FA5}">
                      <a16:colId xmlns:a16="http://schemas.microsoft.com/office/drawing/2014/main" val="816183654"/>
                    </a:ext>
                  </a:extLst>
                </a:gridCol>
                <a:gridCol w="751593">
                  <a:extLst>
                    <a:ext uri="{9D8B030D-6E8A-4147-A177-3AD203B41FA5}">
                      <a16:colId xmlns:a16="http://schemas.microsoft.com/office/drawing/2014/main" val="2952575506"/>
                    </a:ext>
                  </a:extLst>
                </a:gridCol>
                <a:gridCol w="719947">
                  <a:extLst>
                    <a:ext uri="{9D8B030D-6E8A-4147-A177-3AD203B41FA5}">
                      <a16:colId xmlns:a16="http://schemas.microsoft.com/office/drawing/2014/main" val="40679420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1161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55140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3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92552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55145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627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677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443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055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6207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0331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105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1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1D899A-2068-4235-B3C3-AC9CDD5E9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0555"/>
              </p:ext>
            </p:extLst>
          </p:nvPr>
        </p:nvGraphicFramePr>
        <p:xfrm>
          <a:off x="528175" y="1820366"/>
          <a:ext cx="8087646" cy="1505297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112788904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101129102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530617160"/>
                    </a:ext>
                  </a:extLst>
                </a:gridCol>
                <a:gridCol w="2983279">
                  <a:extLst>
                    <a:ext uri="{9D8B030D-6E8A-4147-A177-3AD203B41FA5}">
                      <a16:colId xmlns:a16="http://schemas.microsoft.com/office/drawing/2014/main" val="247094832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99730085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539284717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693555740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975409333"/>
                    </a:ext>
                  </a:extLst>
                </a:gridCol>
                <a:gridCol w="753753">
                  <a:extLst>
                    <a:ext uri="{9D8B030D-6E8A-4147-A177-3AD203B41FA5}">
                      <a16:colId xmlns:a16="http://schemas.microsoft.com/office/drawing/2014/main" val="1922255922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583145923"/>
                    </a:ext>
                  </a:extLst>
                </a:gridCol>
              </a:tblGrid>
              <a:tr h="128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527047"/>
                  </a:ext>
                </a:extLst>
              </a:tr>
              <a:tr h="370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39063"/>
                  </a:ext>
                </a:extLst>
              </a:tr>
              <a:tr h="1587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168005,0%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168005,0%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76371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544177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19540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9960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64484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336010,0%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336010,0%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18651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8729"/>
                  </a:ext>
                </a:extLst>
              </a:tr>
              <a:tr h="120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463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FB32FD4-18D6-4B89-AA6D-CC94CC09D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315218"/>
              </p:ext>
            </p:extLst>
          </p:nvPr>
        </p:nvGraphicFramePr>
        <p:xfrm>
          <a:off x="554347" y="1741025"/>
          <a:ext cx="8013571" cy="2210755"/>
        </p:xfrm>
        <a:graphic>
          <a:graphicData uri="http://schemas.openxmlformats.org/drawingml/2006/table">
            <a:tbl>
              <a:tblPr/>
              <a:tblGrid>
                <a:gridCol w="285791">
                  <a:extLst>
                    <a:ext uri="{9D8B030D-6E8A-4147-A177-3AD203B41FA5}">
                      <a16:colId xmlns:a16="http://schemas.microsoft.com/office/drawing/2014/main" val="2700601891"/>
                    </a:ext>
                  </a:extLst>
                </a:gridCol>
                <a:gridCol w="3223719">
                  <a:extLst>
                    <a:ext uri="{9D8B030D-6E8A-4147-A177-3AD203B41FA5}">
                      <a16:colId xmlns:a16="http://schemas.microsoft.com/office/drawing/2014/main" val="4000672783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3526116836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321603223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1219247887"/>
                    </a:ext>
                  </a:extLst>
                </a:gridCol>
                <a:gridCol w="765919">
                  <a:extLst>
                    <a:ext uri="{9D8B030D-6E8A-4147-A177-3AD203B41FA5}">
                      <a16:colId xmlns:a16="http://schemas.microsoft.com/office/drawing/2014/main" val="3711797451"/>
                    </a:ext>
                  </a:extLst>
                </a:gridCol>
                <a:gridCol w="697329">
                  <a:extLst>
                    <a:ext uri="{9D8B030D-6E8A-4147-A177-3AD203B41FA5}">
                      <a16:colId xmlns:a16="http://schemas.microsoft.com/office/drawing/2014/main" val="2887033721"/>
                    </a:ext>
                  </a:extLst>
                </a:gridCol>
                <a:gridCol w="743056">
                  <a:extLst>
                    <a:ext uri="{9D8B030D-6E8A-4147-A177-3AD203B41FA5}">
                      <a16:colId xmlns:a16="http://schemas.microsoft.com/office/drawing/2014/main" val="36730646"/>
                    </a:ext>
                  </a:extLst>
                </a:gridCol>
              </a:tblGrid>
              <a:tr h="1350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536767"/>
                  </a:ext>
                </a:extLst>
              </a:tr>
              <a:tr h="41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49063"/>
                  </a:ext>
                </a:extLst>
              </a:tr>
              <a:tr h="143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6.318.882.984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658485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83760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25.234.062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33460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5.351.091.061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464.191.540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064182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7.948.038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39740190,0%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39740190,0%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062935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40.400.328.428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3.556.590.308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45100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11.616.825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79644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2.200.796.541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97.402.835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1.317.279.147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38379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8.365.938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96304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405.680.030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46200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521.967.691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582327"/>
                  </a:ext>
                </a:extLst>
              </a:tr>
              <a:tr h="13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524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D19AA6E-B92C-4E88-A185-18B9AA106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69242"/>
              </p:ext>
            </p:extLst>
          </p:nvPr>
        </p:nvGraphicFramePr>
        <p:xfrm>
          <a:off x="559423" y="4459857"/>
          <a:ext cx="8015232" cy="1648470"/>
        </p:xfrm>
        <a:graphic>
          <a:graphicData uri="http://schemas.openxmlformats.org/drawingml/2006/table">
            <a:tbl>
              <a:tblPr/>
              <a:tblGrid>
                <a:gridCol w="287490">
                  <a:extLst>
                    <a:ext uri="{9D8B030D-6E8A-4147-A177-3AD203B41FA5}">
                      <a16:colId xmlns:a16="http://schemas.microsoft.com/office/drawing/2014/main" val="104120492"/>
                    </a:ext>
                  </a:extLst>
                </a:gridCol>
                <a:gridCol w="3242892">
                  <a:extLst>
                    <a:ext uri="{9D8B030D-6E8A-4147-A177-3AD203B41FA5}">
                      <a16:colId xmlns:a16="http://schemas.microsoft.com/office/drawing/2014/main" val="3285781685"/>
                    </a:ext>
                  </a:extLst>
                </a:gridCol>
                <a:gridCol w="770474">
                  <a:extLst>
                    <a:ext uri="{9D8B030D-6E8A-4147-A177-3AD203B41FA5}">
                      <a16:colId xmlns:a16="http://schemas.microsoft.com/office/drawing/2014/main" val="3576687244"/>
                    </a:ext>
                  </a:extLst>
                </a:gridCol>
                <a:gridCol w="770474">
                  <a:extLst>
                    <a:ext uri="{9D8B030D-6E8A-4147-A177-3AD203B41FA5}">
                      <a16:colId xmlns:a16="http://schemas.microsoft.com/office/drawing/2014/main" val="530496855"/>
                    </a:ext>
                  </a:extLst>
                </a:gridCol>
                <a:gridCol w="770474">
                  <a:extLst>
                    <a:ext uri="{9D8B030D-6E8A-4147-A177-3AD203B41FA5}">
                      <a16:colId xmlns:a16="http://schemas.microsoft.com/office/drawing/2014/main" val="1977475887"/>
                    </a:ext>
                  </a:extLst>
                </a:gridCol>
                <a:gridCol w="770474">
                  <a:extLst>
                    <a:ext uri="{9D8B030D-6E8A-4147-A177-3AD203B41FA5}">
                      <a16:colId xmlns:a16="http://schemas.microsoft.com/office/drawing/2014/main" val="1949911707"/>
                    </a:ext>
                  </a:extLst>
                </a:gridCol>
                <a:gridCol w="701477">
                  <a:extLst>
                    <a:ext uri="{9D8B030D-6E8A-4147-A177-3AD203B41FA5}">
                      <a16:colId xmlns:a16="http://schemas.microsoft.com/office/drawing/2014/main" val="1686082831"/>
                    </a:ext>
                  </a:extLst>
                </a:gridCol>
                <a:gridCol w="701477">
                  <a:extLst>
                    <a:ext uri="{9D8B030D-6E8A-4147-A177-3AD203B41FA5}">
                      <a16:colId xmlns:a16="http://schemas.microsoft.com/office/drawing/2014/main" val="1996479870"/>
                    </a:ext>
                  </a:extLst>
                </a:gridCol>
              </a:tblGrid>
              <a:tr h="135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25040"/>
                  </a:ext>
                </a:extLst>
              </a:tr>
              <a:tr h="416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15398"/>
                  </a:ext>
                </a:extLst>
              </a:tr>
              <a:tr h="144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5.258.144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95810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24019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361181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89940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03105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5.042.364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84974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09796"/>
                  </a:ext>
                </a:extLst>
              </a:tr>
              <a:tr h="135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2E079D-E00D-4D61-B3EE-FCA18F810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79534"/>
              </p:ext>
            </p:extLst>
          </p:nvPr>
        </p:nvGraphicFramePr>
        <p:xfrm>
          <a:off x="534139" y="1689141"/>
          <a:ext cx="8023706" cy="1459244"/>
        </p:xfrm>
        <a:graphic>
          <a:graphicData uri="http://schemas.openxmlformats.org/drawingml/2006/table">
            <a:tbl>
              <a:tblPr/>
              <a:tblGrid>
                <a:gridCol w="256677">
                  <a:extLst>
                    <a:ext uri="{9D8B030D-6E8A-4147-A177-3AD203B41FA5}">
                      <a16:colId xmlns:a16="http://schemas.microsoft.com/office/drawing/2014/main" val="3745883013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1305947270"/>
                    </a:ext>
                  </a:extLst>
                </a:gridCol>
                <a:gridCol w="256677">
                  <a:extLst>
                    <a:ext uri="{9D8B030D-6E8A-4147-A177-3AD203B41FA5}">
                      <a16:colId xmlns:a16="http://schemas.microsoft.com/office/drawing/2014/main" val="307183725"/>
                    </a:ext>
                  </a:extLst>
                </a:gridCol>
                <a:gridCol w="3069849">
                  <a:extLst>
                    <a:ext uri="{9D8B030D-6E8A-4147-A177-3AD203B41FA5}">
                      <a16:colId xmlns:a16="http://schemas.microsoft.com/office/drawing/2014/main" val="2370260493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1148490473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2014671922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1552982624"/>
                    </a:ext>
                  </a:extLst>
                </a:gridCol>
                <a:gridCol w="687893">
                  <a:extLst>
                    <a:ext uri="{9D8B030D-6E8A-4147-A177-3AD203B41FA5}">
                      <a16:colId xmlns:a16="http://schemas.microsoft.com/office/drawing/2014/main" val="3688708224"/>
                    </a:ext>
                  </a:extLst>
                </a:gridCol>
                <a:gridCol w="731528">
                  <a:extLst>
                    <a:ext uri="{9D8B030D-6E8A-4147-A177-3AD203B41FA5}">
                      <a16:colId xmlns:a16="http://schemas.microsoft.com/office/drawing/2014/main" val="2929597137"/>
                    </a:ext>
                  </a:extLst>
                </a:gridCol>
                <a:gridCol w="700726">
                  <a:extLst>
                    <a:ext uri="{9D8B030D-6E8A-4147-A177-3AD203B41FA5}">
                      <a16:colId xmlns:a16="http://schemas.microsoft.com/office/drawing/2014/main" val="2992932117"/>
                    </a:ext>
                  </a:extLst>
                </a:gridCol>
              </a:tblGrid>
              <a:tr h="124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55703"/>
                  </a:ext>
                </a:extLst>
              </a:tr>
              <a:tr h="358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54779"/>
                  </a:ext>
                </a:extLst>
              </a:tr>
              <a:tr h="153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455.563.809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0223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90220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214595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53.960.527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41374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53.960.527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0176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32974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53.960.527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788521"/>
                  </a:ext>
                </a:extLst>
              </a:tr>
              <a:tr h="11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885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0E0C06-5783-45E8-9C00-05D282EE7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7579"/>
              </p:ext>
            </p:extLst>
          </p:nvPr>
        </p:nvGraphicFramePr>
        <p:xfrm>
          <a:off x="542110" y="1988503"/>
          <a:ext cx="7972477" cy="145508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06571616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53401406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618145712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63047111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5493943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38808040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67694292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44338509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940778654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75708419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07118"/>
                  </a:ext>
                </a:extLst>
              </a:tr>
              <a:tr h="385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932734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172.598.476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09788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93499"/>
                  </a:ext>
                </a:extLst>
              </a:tr>
              <a:tr h="141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76909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199015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162.660.852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968344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162.660.852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4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C6A99F-5403-4912-B669-3EDEB3A18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23906"/>
              </p:ext>
            </p:extLst>
          </p:nvPr>
        </p:nvGraphicFramePr>
        <p:xfrm>
          <a:off x="556585" y="1689141"/>
          <a:ext cx="8010161" cy="2300095"/>
        </p:xfrm>
        <a:graphic>
          <a:graphicData uri="http://schemas.openxmlformats.org/drawingml/2006/table">
            <a:tbl>
              <a:tblPr/>
              <a:tblGrid>
                <a:gridCol w="261941">
                  <a:extLst>
                    <a:ext uri="{9D8B030D-6E8A-4147-A177-3AD203B41FA5}">
                      <a16:colId xmlns:a16="http://schemas.microsoft.com/office/drawing/2014/main" val="1367082476"/>
                    </a:ext>
                  </a:extLst>
                </a:gridCol>
                <a:gridCol w="261941">
                  <a:extLst>
                    <a:ext uri="{9D8B030D-6E8A-4147-A177-3AD203B41FA5}">
                      <a16:colId xmlns:a16="http://schemas.microsoft.com/office/drawing/2014/main" val="271909269"/>
                    </a:ext>
                  </a:extLst>
                </a:gridCol>
                <a:gridCol w="261941">
                  <a:extLst>
                    <a:ext uri="{9D8B030D-6E8A-4147-A177-3AD203B41FA5}">
                      <a16:colId xmlns:a16="http://schemas.microsoft.com/office/drawing/2014/main" val="1034234260"/>
                    </a:ext>
                  </a:extLst>
                </a:gridCol>
                <a:gridCol w="2954698">
                  <a:extLst>
                    <a:ext uri="{9D8B030D-6E8A-4147-A177-3AD203B41FA5}">
                      <a16:colId xmlns:a16="http://schemas.microsoft.com/office/drawing/2014/main" val="1916257784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2448385650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288286061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3482410931"/>
                    </a:ext>
                  </a:extLst>
                </a:gridCol>
                <a:gridCol w="702002">
                  <a:extLst>
                    <a:ext uri="{9D8B030D-6E8A-4147-A177-3AD203B41FA5}">
                      <a16:colId xmlns:a16="http://schemas.microsoft.com/office/drawing/2014/main" val="3787529366"/>
                    </a:ext>
                  </a:extLst>
                </a:gridCol>
                <a:gridCol w="746532">
                  <a:extLst>
                    <a:ext uri="{9D8B030D-6E8A-4147-A177-3AD203B41FA5}">
                      <a16:colId xmlns:a16="http://schemas.microsoft.com/office/drawing/2014/main" val="3817866114"/>
                    </a:ext>
                  </a:extLst>
                </a:gridCol>
                <a:gridCol w="715100">
                  <a:extLst>
                    <a:ext uri="{9D8B030D-6E8A-4147-A177-3AD203B41FA5}">
                      <a16:colId xmlns:a16="http://schemas.microsoft.com/office/drawing/2014/main" val="520515936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09626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35747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77230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59583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0244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60924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34593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5527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8409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4140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5738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1661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9644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1450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70076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86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61B36A3-896E-45EE-9A63-A680A1951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68050"/>
              </p:ext>
            </p:extLst>
          </p:nvPr>
        </p:nvGraphicFramePr>
        <p:xfrm>
          <a:off x="538836" y="1816750"/>
          <a:ext cx="7972475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83050725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76624276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08402515"/>
                    </a:ext>
                  </a:extLst>
                </a:gridCol>
                <a:gridCol w="2940797">
                  <a:extLst>
                    <a:ext uri="{9D8B030D-6E8A-4147-A177-3AD203B41FA5}">
                      <a16:colId xmlns:a16="http://schemas.microsoft.com/office/drawing/2014/main" val="418846768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8980305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68251633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5440656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29289706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195609146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79201049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5510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3078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5811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85480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516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1461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3454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1447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501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535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451E86C-216E-462E-AF8C-6C76994BE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727"/>
              </p:ext>
            </p:extLst>
          </p:nvPr>
        </p:nvGraphicFramePr>
        <p:xfrm>
          <a:off x="538837" y="4238667"/>
          <a:ext cx="7972474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695825041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6019371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86433079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7401585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95145536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24667309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4856063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78772356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103229143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1005258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22227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43428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28011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49111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07331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2603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441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86674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67256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214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5E53EF-5FE2-4A96-9B7E-8E6B78205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07933"/>
              </p:ext>
            </p:extLst>
          </p:nvPr>
        </p:nvGraphicFramePr>
        <p:xfrm>
          <a:off x="544292" y="1736046"/>
          <a:ext cx="7972478" cy="4340826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4020503217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63836238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484768305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3112928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77247913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834455557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1341948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1003808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569510801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730294022"/>
                    </a:ext>
                  </a:extLst>
                </a:gridCol>
              </a:tblGrid>
              <a:tr h="136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667589"/>
                  </a:ext>
                </a:extLst>
              </a:tr>
              <a:tr h="335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731234"/>
                  </a:ext>
                </a:extLst>
              </a:tr>
              <a:tr h="143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61.804.230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30686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7.823.203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917371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7.823.203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49919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338.618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354143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70239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776828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0948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947076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338.456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24725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326.012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706041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380.607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491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419.583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06722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373.551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60370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373.206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67946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366.575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156713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540.910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464168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7579"/>
                  </a:ext>
                </a:extLst>
              </a:tr>
              <a:tr h="219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227.009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96855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028757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296029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469.577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78848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12441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37296"/>
                  </a:ext>
                </a:extLst>
              </a:tr>
              <a:tr h="109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89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E16FF5-3E7F-4480-91B4-B7FBD1D4C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64350"/>
              </p:ext>
            </p:extLst>
          </p:nvPr>
        </p:nvGraphicFramePr>
        <p:xfrm>
          <a:off x="538750" y="1660296"/>
          <a:ext cx="7972479" cy="4367683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3743752730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397828636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720620796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383588285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476633737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049890231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968145689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834458558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363619550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2995110250"/>
                    </a:ext>
                  </a:extLst>
                </a:gridCol>
              </a:tblGrid>
              <a:tr h="1168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336065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73777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61150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69732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481.025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563584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61814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42772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478445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45887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382.562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23353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96805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99100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223230"/>
                  </a:ext>
                </a:extLst>
              </a:tr>
              <a:tr h="14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53.981.027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29484"/>
                  </a:ext>
                </a:extLst>
              </a:tr>
              <a:tr h="11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53.981.027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97529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5607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374600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99632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97325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58913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60037"/>
                  </a:ext>
                </a:extLst>
              </a:tr>
              <a:tr h="146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48164"/>
                  </a:ext>
                </a:extLst>
              </a:tr>
              <a:tr h="16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15296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62020"/>
                  </a:ext>
                </a:extLst>
              </a:tr>
              <a:tr h="233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66699"/>
                  </a:ext>
                </a:extLst>
              </a:tr>
              <a:tr h="175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941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4E97E9-85ED-4C04-9400-28046C9BA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55555"/>
              </p:ext>
            </p:extLst>
          </p:nvPr>
        </p:nvGraphicFramePr>
        <p:xfrm>
          <a:off x="533207" y="1700808"/>
          <a:ext cx="7972480" cy="3660842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891376139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63167996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105851018"/>
                    </a:ext>
                  </a:extLst>
                </a:gridCol>
                <a:gridCol w="2969934">
                  <a:extLst>
                    <a:ext uri="{9D8B030D-6E8A-4147-A177-3AD203B41FA5}">
                      <a16:colId xmlns:a16="http://schemas.microsoft.com/office/drawing/2014/main" val="388346333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64568849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18698879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58958480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287251510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1122913026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2731758887"/>
                    </a:ext>
                  </a:extLst>
                </a:gridCol>
              </a:tblGrid>
              <a:tr h="125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36449"/>
                  </a:ext>
                </a:extLst>
              </a:tr>
              <a:tr h="250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349149"/>
                  </a:ext>
                </a:extLst>
              </a:tr>
              <a:tr h="250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47687"/>
                  </a:ext>
                </a:extLst>
              </a:tr>
              <a:tr h="250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675369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7527"/>
                  </a:ext>
                </a:extLst>
              </a:tr>
              <a:tr h="250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590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408833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2.356.018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69601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9.301.246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0222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3560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4.375.017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00815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67782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86703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931284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29249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6.147.164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73945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5.599.200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562615"/>
                  </a:ext>
                </a:extLst>
              </a:tr>
              <a:tr h="156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60891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145737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7.197.729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85034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3.122.526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57644"/>
                  </a:ext>
                </a:extLst>
              </a:tr>
              <a:tr h="250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95329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1.181.627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34516"/>
                  </a:ext>
                </a:extLst>
              </a:tr>
              <a:tr h="125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70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1EAD901-D91B-451D-8F99-C7693CAF8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25723"/>
              </p:ext>
            </p:extLst>
          </p:nvPr>
        </p:nvGraphicFramePr>
        <p:xfrm>
          <a:off x="564958" y="1714109"/>
          <a:ext cx="8014083" cy="1730989"/>
        </p:xfrm>
        <a:graphic>
          <a:graphicData uri="http://schemas.openxmlformats.org/drawingml/2006/table">
            <a:tbl>
              <a:tblPr/>
              <a:tblGrid>
                <a:gridCol w="275208">
                  <a:extLst>
                    <a:ext uri="{9D8B030D-6E8A-4147-A177-3AD203B41FA5}">
                      <a16:colId xmlns:a16="http://schemas.microsoft.com/office/drawing/2014/main" val="3310702772"/>
                    </a:ext>
                  </a:extLst>
                </a:gridCol>
                <a:gridCol w="275208">
                  <a:extLst>
                    <a:ext uri="{9D8B030D-6E8A-4147-A177-3AD203B41FA5}">
                      <a16:colId xmlns:a16="http://schemas.microsoft.com/office/drawing/2014/main" val="3703877092"/>
                    </a:ext>
                  </a:extLst>
                </a:gridCol>
                <a:gridCol w="3104357">
                  <a:extLst>
                    <a:ext uri="{9D8B030D-6E8A-4147-A177-3AD203B41FA5}">
                      <a16:colId xmlns:a16="http://schemas.microsoft.com/office/drawing/2014/main" val="4238372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21921428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578828996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410830658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17564684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57303967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396211485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24724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57545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97.636.357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1657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10.700.937.410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1.409.587.969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061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533.584.516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8276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40.400.328.428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3.556.590.308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14706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168005,0%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168005,0%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595802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455.563.809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47036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172.598.476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3635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4.100.000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69191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9438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489B05F-568D-4D2C-A5FC-41701E269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210636"/>
              </p:ext>
            </p:extLst>
          </p:nvPr>
        </p:nvGraphicFramePr>
        <p:xfrm>
          <a:off x="565861" y="4196931"/>
          <a:ext cx="8021443" cy="1311355"/>
        </p:xfrm>
        <a:graphic>
          <a:graphicData uri="http://schemas.openxmlformats.org/drawingml/2006/table">
            <a:tbl>
              <a:tblPr/>
              <a:tblGrid>
                <a:gridCol w="275461">
                  <a:extLst>
                    <a:ext uri="{9D8B030D-6E8A-4147-A177-3AD203B41FA5}">
                      <a16:colId xmlns:a16="http://schemas.microsoft.com/office/drawing/2014/main" val="3999073970"/>
                    </a:ext>
                  </a:extLst>
                </a:gridCol>
                <a:gridCol w="275461">
                  <a:extLst>
                    <a:ext uri="{9D8B030D-6E8A-4147-A177-3AD203B41FA5}">
                      <a16:colId xmlns:a16="http://schemas.microsoft.com/office/drawing/2014/main" val="2898848035"/>
                    </a:ext>
                  </a:extLst>
                </a:gridCol>
                <a:gridCol w="3107209">
                  <a:extLst>
                    <a:ext uri="{9D8B030D-6E8A-4147-A177-3AD203B41FA5}">
                      <a16:colId xmlns:a16="http://schemas.microsoft.com/office/drawing/2014/main" val="3524269375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3750304648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640159684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4181232548"/>
                    </a:ext>
                  </a:extLst>
                </a:gridCol>
                <a:gridCol w="738237">
                  <a:extLst>
                    <a:ext uri="{9D8B030D-6E8A-4147-A177-3AD203B41FA5}">
                      <a16:colId xmlns:a16="http://schemas.microsoft.com/office/drawing/2014/main" val="2048449762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1301162570"/>
                    </a:ext>
                  </a:extLst>
                </a:gridCol>
                <a:gridCol w="705182">
                  <a:extLst>
                    <a:ext uri="{9D8B030D-6E8A-4147-A177-3AD203B41FA5}">
                      <a16:colId xmlns:a16="http://schemas.microsoft.com/office/drawing/2014/main" val="217481828"/>
                    </a:ext>
                  </a:extLst>
                </a:gridCol>
              </a:tblGrid>
              <a:tr h="1287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104941"/>
                  </a:ext>
                </a:extLst>
              </a:tr>
              <a:tr h="394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512941"/>
                  </a:ext>
                </a:extLst>
              </a:tr>
              <a:tr h="13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4.959.044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75370"/>
                  </a:ext>
                </a:extLst>
              </a:tr>
              <a:tr h="12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194.631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220015"/>
                  </a:ext>
                </a:extLst>
              </a:tr>
              <a:tr h="12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13146"/>
                  </a:ext>
                </a:extLst>
              </a:tr>
              <a:tr h="12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20537"/>
                  </a:ext>
                </a:extLst>
              </a:tr>
              <a:tr h="12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702005"/>
                  </a:ext>
                </a:extLst>
              </a:tr>
              <a:tr h="12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4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EB6E91-758B-4F39-93E3-E20C76419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97883"/>
              </p:ext>
            </p:extLst>
          </p:nvPr>
        </p:nvGraphicFramePr>
        <p:xfrm>
          <a:off x="529208" y="1816453"/>
          <a:ext cx="8075236" cy="4036798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1091465133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1517930009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2090589290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3213692876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2505195757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1832733386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3142746560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599063778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1455085373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2716458768"/>
                    </a:ext>
                  </a:extLst>
                </a:gridCol>
              </a:tblGrid>
              <a:tr h="148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146937"/>
                  </a:ext>
                </a:extLst>
              </a:tr>
              <a:tr h="394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083139"/>
                  </a:ext>
                </a:extLst>
              </a:tr>
              <a:tr h="1561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97.636.357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28821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9.634.752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53042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9.634.752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58561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5.610.303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2055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4.024.449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158570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87.376.061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23638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78.805.561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02346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50864"/>
                  </a:ext>
                </a:extLst>
              </a:tr>
              <a:tr h="23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4.050.059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3696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36.008.605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1605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221270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29.500.000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75773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1.900.117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93026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5.786.501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52449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90934"/>
                  </a:ext>
                </a:extLst>
              </a:tr>
              <a:tr h="23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173921"/>
                  </a:ext>
                </a:extLst>
              </a:tr>
              <a:tr h="126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662635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8.570.500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47978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8.570.500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497383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735282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625.544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40608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625.544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67040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80929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19541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132.294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08583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87280"/>
                  </a:ext>
                </a:extLst>
              </a:tr>
              <a:tr h="118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49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0B1143-F9B7-49DD-A937-8039BDA47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47807"/>
              </p:ext>
            </p:extLst>
          </p:nvPr>
        </p:nvGraphicFramePr>
        <p:xfrm>
          <a:off x="544542" y="1768270"/>
          <a:ext cx="8094719" cy="4150763"/>
        </p:xfrm>
        <a:graphic>
          <a:graphicData uri="http://schemas.openxmlformats.org/drawingml/2006/table">
            <a:tbl>
              <a:tblPr/>
              <a:tblGrid>
                <a:gridCol w="242575">
                  <a:extLst>
                    <a:ext uri="{9D8B030D-6E8A-4147-A177-3AD203B41FA5}">
                      <a16:colId xmlns:a16="http://schemas.microsoft.com/office/drawing/2014/main" val="1245917612"/>
                    </a:ext>
                  </a:extLst>
                </a:gridCol>
                <a:gridCol w="242575">
                  <a:extLst>
                    <a:ext uri="{9D8B030D-6E8A-4147-A177-3AD203B41FA5}">
                      <a16:colId xmlns:a16="http://schemas.microsoft.com/office/drawing/2014/main" val="3514984522"/>
                    </a:ext>
                  </a:extLst>
                </a:gridCol>
                <a:gridCol w="242575">
                  <a:extLst>
                    <a:ext uri="{9D8B030D-6E8A-4147-A177-3AD203B41FA5}">
                      <a16:colId xmlns:a16="http://schemas.microsoft.com/office/drawing/2014/main" val="1152271136"/>
                    </a:ext>
                  </a:extLst>
                </a:gridCol>
                <a:gridCol w="2736243">
                  <a:extLst>
                    <a:ext uri="{9D8B030D-6E8A-4147-A177-3AD203B41FA5}">
                      <a16:colId xmlns:a16="http://schemas.microsoft.com/office/drawing/2014/main" val="347947441"/>
                    </a:ext>
                  </a:extLst>
                </a:gridCol>
                <a:gridCol w="720446">
                  <a:extLst>
                    <a:ext uri="{9D8B030D-6E8A-4147-A177-3AD203B41FA5}">
                      <a16:colId xmlns:a16="http://schemas.microsoft.com/office/drawing/2014/main" val="496627855"/>
                    </a:ext>
                  </a:extLst>
                </a:gridCol>
                <a:gridCol w="756833">
                  <a:extLst>
                    <a:ext uri="{9D8B030D-6E8A-4147-A177-3AD203B41FA5}">
                      <a16:colId xmlns:a16="http://schemas.microsoft.com/office/drawing/2014/main" val="842765623"/>
                    </a:ext>
                  </a:extLst>
                </a:gridCol>
                <a:gridCol w="756833">
                  <a:extLst>
                    <a:ext uri="{9D8B030D-6E8A-4147-A177-3AD203B41FA5}">
                      <a16:colId xmlns:a16="http://schemas.microsoft.com/office/drawing/2014/main" val="3980835286"/>
                    </a:ext>
                  </a:extLst>
                </a:gridCol>
                <a:gridCol w="785942">
                  <a:extLst>
                    <a:ext uri="{9D8B030D-6E8A-4147-A177-3AD203B41FA5}">
                      <a16:colId xmlns:a16="http://schemas.microsoft.com/office/drawing/2014/main" val="3717585384"/>
                    </a:ext>
                  </a:extLst>
                </a:gridCol>
                <a:gridCol w="834457">
                  <a:extLst>
                    <a:ext uri="{9D8B030D-6E8A-4147-A177-3AD203B41FA5}">
                      <a16:colId xmlns:a16="http://schemas.microsoft.com/office/drawing/2014/main" val="4119937397"/>
                    </a:ext>
                  </a:extLst>
                </a:gridCol>
                <a:gridCol w="776240">
                  <a:extLst>
                    <a:ext uri="{9D8B030D-6E8A-4147-A177-3AD203B41FA5}">
                      <a16:colId xmlns:a16="http://schemas.microsoft.com/office/drawing/2014/main" val="1001233484"/>
                    </a:ext>
                  </a:extLst>
                </a:gridCol>
              </a:tblGrid>
              <a:tr h="141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701115"/>
                  </a:ext>
                </a:extLst>
              </a:tr>
              <a:tr h="346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99851"/>
                  </a:ext>
                </a:extLst>
              </a:tr>
              <a:tr h="148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10.700.937.410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1.409.587.969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505607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66195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15.599.310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55685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5078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418240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13.099.310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933877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13.099.310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63190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877126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6901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109.054.652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83782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-137.967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362302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45280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995.746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71179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959.202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21955"/>
                  </a:ext>
                </a:extLst>
              </a:tr>
              <a:tr h="226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-460.091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054637"/>
                  </a:ext>
                </a:extLst>
              </a:tr>
              <a:tr h="120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81065"/>
                  </a:ext>
                </a:extLst>
              </a:tr>
              <a:tr h="226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42609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01349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67247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52813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-1.797.223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797295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5832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44902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55809"/>
                  </a:ext>
                </a:extLst>
              </a:tr>
              <a:tr h="113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51036"/>
                  </a:ext>
                </a:extLst>
              </a:tr>
              <a:tr h="141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109.080.304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5286"/>
                  </a:ext>
                </a:extLst>
              </a:tr>
              <a:tr h="127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-591.197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05634"/>
                  </a:ext>
                </a:extLst>
              </a:tr>
              <a:tr h="141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106.370.594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387573"/>
                  </a:ext>
                </a:extLst>
              </a:tr>
              <a:tr h="141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441.045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190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998DFFC-E78C-4BF7-8543-D8B08BF15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22517"/>
              </p:ext>
            </p:extLst>
          </p:nvPr>
        </p:nvGraphicFramePr>
        <p:xfrm>
          <a:off x="509182" y="1652183"/>
          <a:ext cx="8124165" cy="4345186"/>
        </p:xfrm>
        <a:graphic>
          <a:graphicData uri="http://schemas.openxmlformats.org/drawingml/2006/table">
            <a:tbl>
              <a:tblPr/>
              <a:tblGrid>
                <a:gridCol w="243457">
                  <a:extLst>
                    <a:ext uri="{9D8B030D-6E8A-4147-A177-3AD203B41FA5}">
                      <a16:colId xmlns:a16="http://schemas.microsoft.com/office/drawing/2014/main" val="2433018403"/>
                    </a:ext>
                  </a:extLst>
                </a:gridCol>
                <a:gridCol w="243457">
                  <a:extLst>
                    <a:ext uri="{9D8B030D-6E8A-4147-A177-3AD203B41FA5}">
                      <a16:colId xmlns:a16="http://schemas.microsoft.com/office/drawing/2014/main" val="517062775"/>
                    </a:ext>
                  </a:extLst>
                </a:gridCol>
                <a:gridCol w="243457">
                  <a:extLst>
                    <a:ext uri="{9D8B030D-6E8A-4147-A177-3AD203B41FA5}">
                      <a16:colId xmlns:a16="http://schemas.microsoft.com/office/drawing/2014/main" val="1071239365"/>
                    </a:ext>
                  </a:extLst>
                </a:gridCol>
                <a:gridCol w="2746196">
                  <a:extLst>
                    <a:ext uri="{9D8B030D-6E8A-4147-A177-3AD203B41FA5}">
                      <a16:colId xmlns:a16="http://schemas.microsoft.com/office/drawing/2014/main" val="3343781588"/>
                    </a:ext>
                  </a:extLst>
                </a:gridCol>
                <a:gridCol w="723067">
                  <a:extLst>
                    <a:ext uri="{9D8B030D-6E8A-4147-A177-3AD203B41FA5}">
                      <a16:colId xmlns:a16="http://schemas.microsoft.com/office/drawing/2014/main" val="1032388406"/>
                    </a:ext>
                  </a:extLst>
                </a:gridCol>
                <a:gridCol w="759587">
                  <a:extLst>
                    <a:ext uri="{9D8B030D-6E8A-4147-A177-3AD203B41FA5}">
                      <a16:colId xmlns:a16="http://schemas.microsoft.com/office/drawing/2014/main" val="696805251"/>
                    </a:ext>
                  </a:extLst>
                </a:gridCol>
                <a:gridCol w="759587">
                  <a:extLst>
                    <a:ext uri="{9D8B030D-6E8A-4147-A177-3AD203B41FA5}">
                      <a16:colId xmlns:a16="http://schemas.microsoft.com/office/drawing/2014/main" val="1686675333"/>
                    </a:ext>
                  </a:extLst>
                </a:gridCol>
                <a:gridCol w="788801">
                  <a:extLst>
                    <a:ext uri="{9D8B030D-6E8A-4147-A177-3AD203B41FA5}">
                      <a16:colId xmlns:a16="http://schemas.microsoft.com/office/drawing/2014/main" val="2758648560"/>
                    </a:ext>
                  </a:extLst>
                </a:gridCol>
                <a:gridCol w="837493">
                  <a:extLst>
                    <a:ext uri="{9D8B030D-6E8A-4147-A177-3AD203B41FA5}">
                      <a16:colId xmlns:a16="http://schemas.microsoft.com/office/drawing/2014/main" val="3127036689"/>
                    </a:ext>
                  </a:extLst>
                </a:gridCol>
                <a:gridCol w="779063">
                  <a:extLst>
                    <a:ext uri="{9D8B030D-6E8A-4147-A177-3AD203B41FA5}">
                      <a16:colId xmlns:a16="http://schemas.microsoft.com/office/drawing/2014/main" val="597484105"/>
                    </a:ext>
                  </a:extLst>
                </a:gridCol>
              </a:tblGrid>
              <a:tr h="134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25" marR="6725" marT="67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980752"/>
                  </a:ext>
                </a:extLst>
              </a:tr>
              <a:tr h="322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18217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66198"/>
                  </a:ext>
                </a:extLst>
              </a:tr>
              <a:tr h="214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247.121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9114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525.124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290612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52.304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2900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264.269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6702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46013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211.631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06560"/>
                  </a:ext>
                </a:extLst>
              </a:tr>
              <a:tr h="120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89422"/>
                  </a:ext>
                </a:extLst>
              </a:tr>
              <a:tr h="214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38258"/>
                  </a:ext>
                </a:extLst>
              </a:tr>
              <a:tr h="214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894669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969.799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7865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148.843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19963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212.278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40906"/>
                  </a:ext>
                </a:extLst>
              </a:tr>
              <a:tr h="154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90193"/>
                  </a:ext>
                </a:extLst>
              </a:tr>
              <a:tr h="14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143928"/>
                  </a:ext>
                </a:extLst>
              </a:tr>
              <a:tr h="141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0884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228.493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410820"/>
                  </a:ext>
                </a:extLst>
              </a:tr>
              <a:tr h="214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728367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76105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68.988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689880,0%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689880,0%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427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68.988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689880,0%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689880,0%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792744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7.948.038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39740190,0%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39740190,0%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27113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7.948.038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79480380,0%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79480380,0%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042388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7.948.038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79480380,0%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79480380,0%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8317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74462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73667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1.652.251.903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97.402.835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748.915.013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307430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748.915.013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7489150130,0%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7489150130,0%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8615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62281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886.051.883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97.402.835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82846"/>
                  </a:ext>
                </a:extLst>
              </a:tr>
              <a:tr h="10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25" marR="6725" marT="67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6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FAFD96-1EB1-4D8D-A806-C11FA6ABE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79614"/>
              </p:ext>
            </p:extLst>
          </p:nvPr>
        </p:nvGraphicFramePr>
        <p:xfrm>
          <a:off x="539552" y="1720917"/>
          <a:ext cx="8078770" cy="4112358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2505703797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3877476517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2479778981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742262270"/>
                    </a:ext>
                  </a:extLst>
                </a:gridCol>
                <a:gridCol w="719026">
                  <a:extLst>
                    <a:ext uri="{9D8B030D-6E8A-4147-A177-3AD203B41FA5}">
                      <a16:colId xmlns:a16="http://schemas.microsoft.com/office/drawing/2014/main" val="4050887510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586198959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796105064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2535466098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1648937696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2615025494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509641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5623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8.365.938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9180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8.365.938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83659380,0%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977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626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8.351.121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489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7247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4.625.821.598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519.695.613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928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484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062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4.579.973.388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519.484.902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426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875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6545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1662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9288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80268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1647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53.960.527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0366"/>
                  </a:ext>
                </a:extLst>
              </a:tr>
              <a:tr h="17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112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143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640440"/>
                  </a:ext>
                </a:extLst>
              </a:tr>
              <a:tr h="184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44445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14472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34436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2.958.090.588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-347.402.835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325.862.748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796308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186980"/>
                  </a:ext>
                </a:extLst>
              </a:tr>
              <a:tr h="134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478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99341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35060"/>
                  </a:ext>
                </a:extLst>
              </a:tr>
              <a:tr h="12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144991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7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1F187B-3819-4C06-A4C0-FE668243A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30465"/>
              </p:ext>
            </p:extLst>
          </p:nvPr>
        </p:nvGraphicFramePr>
        <p:xfrm>
          <a:off x="539551" y="1720917"/>
          <a:ext cx="8057711" cy="2245010"/>
        </p:xfrm>
        <a:graphic>
          <a:graphicData uri="http://schemas.openxmlformats.org/drawingml/2006/table">
            <a:tbl>
              <a:tblPr/>
              <a:tblGrid>
                <a:gridCol w="241466">
                  <a:extLst>
                    <a:ext uri="{9D8B030D-6E8A-4147-A177-3AD203B41FA5}">
                      <a16:colId xmlns:a16="http://schemas.microsoft.com/office/drawing/2014/main" val="4003771360"/>
                    </a:ext>
                  </a:extLst>
                </a:gridCol>
                <a:gridCol w="241466">
                  <a:extLst>
                    <a:ext uri="{9D8B030D-6E8A-4147-A177-3AD203B41FA5}">
                      <a16:colId xmlns:a16="http://schemas.microsoft.com/office/drawing/2014/main" val="1246902766"/>
                    </a:ext>
                  </a:extLst>
                </a:gridCol>
                <a:gridCol w="241466">
                  <a:extLst>
                    <a:ext uri="{9D8B030D-6E8A-4147-A177-3AD203B41FA5}">
                      <a16:colId xmlns:a16="http://schemas.microsoft.com/office/drawing/2014/main" val="3347425782"/>
                    </a:ext>
                  </a:extLst>
                </a:gridCol>
                <a:gridCol w="2723733">
                  <a:extLst>
                    <a:ext uri="{9D8B030D-6E8A-4147-A177-3AD203B41FA5}">
                      <a16:colId xmlns:a16="http://schemas.microsoft.com/office/drawing/2014/main" val="832292932"/>
                    </a:ext>
                  </a:extLst>
                </a:gridCol>
                <a:gridCol w="717152">
                  <a:extLst>
                    <a:ext uri="{9D8B030D-6E8A-4147-A177-3AD203B41FA5}">
                      <a16:colId xmlns:a16="http://schemas.microsoft.com/office/drawing/2014/main" val="3121551642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3028560604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1829344762"/>
                    </a:ext>
                  </a:extLst>
                </a:gridCol>
                <a:gridCol w="782349">
                  <a:extLst>
                    <a:ext uri="{9D8B030D-6E8A-4147-A177-3AD203B41FA5}">
                      <a16:colId xmlns:a16="http://schemas.microsoft.com/office/drawing/2014/main" val="2161057663"/>
                    </a:ext>
                  </a:extLst>
                </a:gridCol>
                <a:gridCol w="830642">
                  <a:extLst>
                    <a:ext uri="{9D8B030D-6E8A-4147-A177-3AD203B41FA5}">
                      <a16:colId xmlns:a16="http://schemas.microsoft.com/office/drawing/2014/main" val="2252102943"/>
                    </a:ext>
                  </a:extLst>
                </a:gridCol>
                <a:gridCol w="772691">
                  <a:extLst>
                    <a:ext uri="{9D8B030D-6E8A-4147-A177-3AD203B41FA5}">
                      <a16:colId xmlns:a16="http://schemas.microsoft.com/office/drawing/2014/main" val="2403422795"/>
                    </a:ext>
                  </a:extLst>
                </a:gridCol>
              </a:tblGrid>
              <a:tr h="113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5376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76998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66139"/>
                  </a:ext>
                </a:extLst>
              </a:tr>
              <a:tr h="134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34339"/>
                  </a:ext>
                </a:extLst>
              </a:tr>
              <a:tr h="120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4214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821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945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60490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1001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21293"/>
                  </a:ext>
                </a:extLst>
              </a:tr>
              <a:tr h="141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27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398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30785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210.711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7654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7164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061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40447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4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8D9873-7482-4AB5-A082-0F49F927D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88296"/>
              </p:ext>
            </p:extLst>
          </p:nvPr>
        </p:nvGraphicFramePr>
        <p:xfrm>
          <a:off x="545631" y="1675882"/>
          <a:ext cx="8092594" cy="3027195"/>
        </p:xfrm>
        <a:graphic>
          <a:graphicData uri="http://schemas.openxmlformats.org/drawingml/2006/table">
            <a:tbl>
              <a:tblPr/>
              <a:tblGrid>
                <a:gridCol w="264637">
                  <a:extLst>
                    <a:ext uri="{9D8B030D-6E8A-4147-A177-3AD203B41FA5}">
                      <a16:colId xmlns:a16="http://schemas.microsoft.com/office/drawing/2014/main" val="3817705727"/>
                    </a:ext>
                  </a:extLst>
                </a:gridCol>
                <a:gridCol w="264637">
                  <a:extLst>
                    <a:ext uri="{9D8B030D-6E8A-4147-A177-3AD203B41FA5}">
                      <a16:colId xmlns:a16="http://schemas.microsoft.com/office/drawing/2014/main" val="4028413350"/>
                    </a:ext>
                  </a:extLst>
                </a:gridCol>
                <a:gridCol w="264637">
                  <a:extLst>
                    <a:ext uri="{9D8B030D-6E8A-4147-A177-3AD203B41FA5}">
                      <a16:colId xmlns:a16="http://schemas.microsoft.com/office/drawing/2014/main" val="3927988205"/>
                    </a:ext>
                  </a:extLst>
                </a:gridCol>
                <a:gridCol w="2985105">
                  <a:extLst>
                    <a:ext uri="{9D8B030D-6E8A-4147-A177-3AD203B41FA5}">
                      <a16:colId xmlns:a16="http://schemas.microsoft.com/office/drawing/2014/main" val="4159507280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1389052300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655978306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1295013605"/>
                    </a:ext>
                  </a:extLst>
                </a:gridCol>
                <a:gridCol w="709226">
                  <a:extLst>
                    <a:ext uri="{9D8B030D-6E8A-4147-A177-3AD203B41FA5}">
                      <a16:colId xmlns:a16="http://schemas.microsoft.com/office/drawing/2014/main" val="4097125468"/>
                    </a:ext>
                  </a:extLst>
                </a:gridCol>
                <a:gridCol w="754215">
                  <a:extLst>
                    <a:ext uri="{9D8B030D-6E8A-4147-A177-3AD203B41FA5}">
                      <a16:colId xmlns:a16="http://schemas.microsoft.com/office/drawing/2014/main" val="2993188862"/>
                    </a:ext>
                  </a:extLst>
                </a:gridCol>
                <a:gridCol w="722459">
                  <a:extLst>
                    <a:ext uri="{9D8B030D-6E8A-4147-A177-3AD203B41FA5}">
                      <a16:colId xmlns:a16="http://schemas.microsoft.com/office/drawing/2014/main" val="2919128607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19526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2197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4.959.044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484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1774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990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66330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409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632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033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2978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280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686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4.959.041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3748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4.741.319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7039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217.722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0421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33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94847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09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546950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5984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606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0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4916</TotalTime>
  <Words>9113</Words>
  <Application>Microsoft Office PowerPoint</Application>
  <PresentationFormat>Presentación en pantalla (4:3)</PresentationFormat>
  <Paragraphs>4962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Calibri</vt:lpstr>
      <vt:lpstr>2_Tema de Office</vt:lpstr>
      <vt:lpstr>Presentación de PowerPoint</vt:lpstr>
      <vt:lpstr>EJECUCIÓN ACUMULADA DE GASTOS A ENERO DE 2021  PARTIDA 50 TESORO PÚBLICO</vt:lpstr>
      <vt:lpstr>EJECUCIÓN ACUMULADA DE GASTOS A ENERO DE 2021  PARTIDA 50 RESUMEN POR CAPÍTULOS</vt:lpstr>
      <vt:lpstr>EJECUCIÓN ACUMULADA DE GASTOS A ENERO DE 2021  PARTIDA 50. CAPÍTULO 01. PROGRAMA 02:  SUBSIDIOS</vt:lpstr>
      <vt:lpstr>EJECUCIÓN ACUMULADA DE GASTOS A ENERO DE 2021  PARTIDA 50. CAPÍTULO 01. PROGRAMA 03:  OPERACIONES COMPLEMENTARIAS</vt:lpstr>
      <vt:lpstr>EJECUCIÓN ACUMULADA DE GASTOS A ENERO DE 2021  PARTIDA 50. CAPÍTULO 01. PROGRAMA 03:  OPERACIONES COMPLEMENTARIAS</vt:lpstr>
      <vt:lpstr>EJECUCIÓN ACUMULADA DE GASTOS A ENERO DE 2021  PARTIDA 50. CAPÍTULO 01. PROGRAMA 03:  OPERACIONES COMPLEMENTARIAS</vt:lpstr>
      <vt:lpstr>EJECUCIÓN ACUMULADA DE GASTOS A ENERO DE 2021  PARTIDA 50. CAPÍTULO 01. PROGRAMA 03:  OPERACIONES COMPLEMENTARIAS</vt:lpstr>
      <vt:lpstr>EJECUCIÓN ACUMULADA DE GASTOS A ENERO DE 2021  PARTIDA 50. CAPÍTULO 01. PROGRAMA 03:  OPERACIONES COMPLEMENTARIAS</vt:lpstr>
      <vt:lpstr>EJECUCIÓN ACUMULADA DE GASTOS A ENERO DE 2021  PARTIDA 50. CAPÍTULO 01. PROGRAMA 04:  SERVICIO DE LA DEUDA PÚBLICA</vt:lpstr>
      <vt:lpstr>EJECUCIÓN ACUMULADA DE GASTOS A ENERO DE 2021  PARTIDA 50. CAPÍTULO 01. PROGRAMA 04:  SERVICIO DE LA DEUDA PÚBLICA</vt:lpstr>
      <vt:lpstr>EJECUCIÓN ACUMULADA DE GASTOS A ENERO DE 2021  PARTIDA 50. CAPÍTULO 01. PROGRAMA 04:  SERVICIO DE LA DEUDA PÚBLICA</vt:lpstr>
      <vt:lpstr>EJECUCIÓN ACUMULADA DE GASTOS A ENERO DE 2021  PARTIDA 50. CAPÍTULO 01. PROGRAMA 04:  SERVICIO DE LA DEUDA PÚBLICA</vt:lpstr>
      <vt:lpstr>EJECUCIÓN ACUMULADA DE GASTOS A ENERO DE 2021  PARTIDA 50. CAPÍTULO 01. PROGRAMA 05:  APORTE FISCAL LIBRE</vt:lpstr>
      <vt:lpstr>EJECUCIÓN ACUMULADA DE GASTOS A ENERO DE 2021  PARTIDA 50. CAPÍTULO 01. PROGRAMA 05:  APORTE FISCAL LIBRE</vt:lpstr>
      <vt:lpstr>EJECUCIÓN ACUMULADA DE GASTOS A ENERO DE 2021  PARTIDA 50. CAPÍTULO 01. PROGRAMA 05:  APORTE FISCAL LIBRE</vt:lpstr>
      <vt:lpstr>EJECUCIÓN ACUMULADA DE GASTOS A ENERO DE 2021  PARTIDA 50. CAPÍTULO 01. PROGRAMA 06:  FONDO DE RESERVA DE PENSIONES</vt:lpstr>
      <vt:lpstr>EJECUCIÓN ACUMULADA DE GASTOS A ENERO DE 2021  PARTIDA 50. CAPÍTULO 01. PROGRAMA 07:  FONDO DE ESTABILIZACIÓN ECONÓMICA Y SOCIAL</vt:lpstr>
      <vt:lpstr>EJECUCIÓN ACUMULADA DE GASTOS A ENERO DE 2021  PARTIDA 50. CAPÍTULO 01. PROGRAMA 08:  FONDO PARA LA EDUCACIÓN</vt:lpstr>
      <vt:lpstr>EJECUCIÓN ACUMULADA DE GASTOS A ENERO DE 2021  PARTIDA 50. CAPÍTULO 01. PROGRAMA 09:  FONDO DE APOYO REGIONAL</vt:lpstr>
      <vt:lpstr>EJECUCIÓN ACUMULADA DE GASTOS A ENERO DE 2021  PARTIDA 50. CAPÍTULO 01. PROGRAMA 10:  FONDO PARA DIAGNÓSTICOS Y TRATAMIENTOS DE ALTO COSTO</vt:lpstr>
      <vt:lpstr>EJECUCIÓN ACUMULADA DE GASTOS A ENERO DE 2021  PARTIDA 50. CAPÍTULO 01. PROGRAMA 11:  EMPRESAS Y SOCIEDADES DEL ESTADO</vt:lpstr>
      <vt:lpstr>EJECUCIÓN ACUMULADA DE GASTOS A ENERO DE 2021  PARTIDA 50. CAPÍTULO 01. PROGRAMA 12:  FONDO DE CONTINGENCIA ESTRATÉGICO</vt:lpstr>
      <vt:lpstr>EJECUCIÓN ACUMULADA DE GASTOS A ENERO DE 2021  PARTIDA 50. CAPÍTULO 01. PROGRAMA 13:  FINANCIAMIENTO GOBIERNOS REGIONALES </vt:lpstr>
      <vt:lpstr>EJECUCIÓN ACUMULADA DE GASTOS A ENERO DE 2021  PARTIDA 50. CAPÍTULO 01. PROGRAMA 13:  FINANCIAMIENTO GOBIERNOS REGIONALES </vt:lpstr>
      <vt:lpstr>EJECUCIÓN ACUMULADA DE GASTOS A ENERO DE 2021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376</cp:revision>
  <cp:lastPrinted>2019-10-22T12:56:39Z</cp:lastPrinted>
  <dcterms:created xsi:type="dcterms:W3CDTF">2016-06-23T13:38:47Z</dcterms:created>
  <dcterms:modified xsi:type="dcterms:W3CDTF">2021-04-14T20:46:37Z</dcterms:modified>
</cp:coreProperties>
</file>