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17" r:id="rId9"/>
    <p:sldId id="303" r:id="rId10"/>
    <p:sldId id="268" r:id="rId11"/>
    <p:sldId id="310" r:id="rId12"/>
    <p:sldId id="311" r:id="rId13"/>
    <p:sldId id="309" r:id="rId14"/>
    <p:sldId id="306" r:id="rId15"/>
    <p:sldId id="312" r:id="rId16"/>
    <p:sldId id="307" r:id="rId17"/>
    <p:sldId id="271" r:id="rId18"/>
    <p:sldId id="273" r:id="rId19"/>
    <p:sldId id="274" r:id="rId20"/>
    <p:sldId id="276" r:id="rId21"/>
    <p:sldId id="275" r:id="rId22"/>
    <p:sldId id="318" r:id="rId23"/>
    <p:sldId id="313" r:id="rId24"/>
    <p:sldId id="314" r:id="rId25"/>
    <p:sldId id="315" r:id="rId26"/>
    <p:sldId id="316" r:id="rId2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539552" y="1988840"/>
            <a:ext cx="806489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33E4D85-8A23-4B87-BEC2-1CC24A4FE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279710"/>
              </p:ext>
            </p:extLst>
          </p:nvPr>
        </p:nvGraphicFramePr>
        <p:xfrm>
          <a:off x="534837" y="1668384"/>
          <a:ext cx="8117365" cy="4066534"/>
        </p:xfrm>
        <a:graphic>
          <a:graphicData uri="http://schemas.openxmlformats.org/drawingml/2006/table">
            <a:tbl>
              <a:tblPr/>
              <a:tblGrid>
                <a:gridCol w="261935">
                  <a:extLst>
                    <a:ext uri="{9D8B030D-6E8A-4147-A177-3AD203B41FA5}">
                      <a16:colId xmlns:a16="http://schemas.microsoft.com/office/drawing/2014/main" val="2993238919"/>
                    </a:ext>
                  </a:extLst>
                </a:gridCol>
                <a:gridCol w="261935">
                  <a:extLst>
                    <a:ext uri="{9D8B030D-6E8A-4147-A177-3AD203B41FA5}">
                      <a16:colId xmlns:a16="http://schemas.microsoft.com/office/drawing/2014/main" val="2575591533"/>
                    </a:ext>
                  </a:extLst>
                </a:gridCol>
                <a:gridCol w="261935">
                  <a:extLst>
                    <a:ext uri="{9D8B030D-6E8A-4147-A177-3AD203B41FA5}">
                      <a16:colId xmlns:a16="http://schemas.microsoft.com/office/drawing/2014/main" val="3790785141"/>
                    </a:ext>
                  </a:extLst>
                </a:gridCol>
                <a:gridCol w="2954626">
                  <a:extLst>
                    <a:ext uri="{9D8B030D-6E8A-4147-A177-3AD203B41FA5}">
                      <a16:colId xmlns:a16="http://schemas.microsoft.com/office/drawing/2014/main" val="3381630104"/>
                    </a:ext>
                  </a:extLst>
                </a:gridCol>
                <a:gridCol w="809378">
                  <a:extLst>
                    <a:ext uri="{9D8B030D-6E8A-4147-A177-3AD203B41FA5}">
                      <a16:colId xmlns:a16="http://schemas.microsoft.com/office/drawing/2014/main" val="3860159646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1650374633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2002689006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2807601970"/>
                    </a:ext>
                  </a:extLst>
                </a:gridCol>
                <a:gridCol w="746515">
                  <a:extLst>
                    <a:ext uri="{9D8B030D-6E8A-4147-A177-3AD203B41FA5}">
                      <a16:colId xmlns:a16="http://schemas.microsoft.com/office/drawing/2014/main" val="473245817"/>
                    </a:ext>
                  </a:extLst>
                </a:gridCol>
                <a:gridCol w="715083">
                  <a:extLst>
                    <a:ext uri="{9D8B030D-6E8A-4147-A177-3AD203B41FA5}">
                      <a16:colId xmlns:a16="http://schemas.microsoft.com/office/drawing/2014/main" val="2886045931"/>
                    </a:ext>
                  </a:extLst>
                </a:gridCol>
              </a:tblGrid>
              <a:tr h="1225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649485"/>
                  </a:ext>
                </a:extLst>
              </a:tr>
              <a:tr h="3752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565665"/>
                  </a:ext>
                </a:extLst>
              </a:tr>
              <a:tr h="1608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533.584.516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184245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11.616.825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114814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8.841.974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547410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8.797.690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919149"/>
                  </a:ext>
                </a:extLst>
              </a:tr>
              <a:tr h="17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920665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728241"/>
                  </a:ext>
                </a:extLst>
              </a:tr>
              <a:tr h="160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474846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44.284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085795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268433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1.561.808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995262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410323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455955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305538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300337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267179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53139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754171"/>
                  </a:ext>
                </a:extLst>
              </a:tr>
              <a:tr h="130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84718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330302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0714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288094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1.452.484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377212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266905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420594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420395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35667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935.048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980049"/>
                  </a:ext>
                </a:extLst>
              </a:tr>
              <a:tr h="12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877.927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32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0D98E65-3794-4436-8303-AFDAEC909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935410"/>
              </p:ext>
            </p:extLst>
          </p:nvPr>
        </p:nvGraphicFramePr>
        <p:xfrm>
          <a:off x="534998" y="1649463"/>
          <a:ext cx="8048017" cy="4366284"/>
        </p:xfrm>
        <a:graphic>
          <a:graphicData uri="http://schemas.openxmlformats.org/drawingml/2006/table">
            <a:tbl>
              <a:tblPr/>
              <a:tblGrid>
                <a:gridCol w="259698">
                  <a:extLst>
                    <a:ext uri="{9D8B030D-6E8A-4147-A177-3AD203B41FA5}">
                      <a16:colId xmlns:a16="http://schemas.microsoft.com/office/drawing/2014/main" val="2479800954"/>
                    </a:ext>
                  </a:extLst>
                </a:gridCol>
                <a:gridCol w="259698">
                  <a:extLst>
                    <a:ext uri="{9D8B030D-6E8A-4147-A177-3AD203B41FA5}">
                      <a16:colId xmlns:a16="http://schemas.microsoft.com/office/drawing/2014/main" val="3935404417"/>
                    </a:ext>
                  </a:extLst>
                </a:gridCol>
                <a:gridCol w="259698">
                  <a:extLst>
                    <a:ext uri="{9D8B030D-6E8A-4147-A177-3AD203B41FA5}">
                      <a16:colId xmlns:a16="http://schemas.microsoft.com/office/drawing/2014/main" val="3990065899"/>
                    </a:ext>
                  </a:extLst>
                </a:gridCol>
                <a:gridCol w="2929384">
                  <a:extLst>
                    <a:ext uri="{9D8B030D-6E8A-4147-A177-3AD203B41FA5}">
                      <a16:colId xmlns:a16="http://schemas.microsoft.com/office/drawing/2014/main" val="140330127"/>
                    </a:ext>
                  </a:extLst>
                </a:gridCol>
                <a:gridCol w="802465">
                  <a:extLst>
                    <a:ext uri="{9D8B030D-6E8A-4147-A177-3AD203B41FA5}">
                      <a16:colId xmlns:a16="http://schemas.microsoft.com/office/drawing/2014/main" val="1924718152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918888303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3167151851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2724950582"/>
                    </a:ext>
                  </a:extLst>
                </a:gridCol>
                <a:gridCol w="740137">
                  <a:extLst>
                    <a:ext uri="{9D8B030D-6E8A-4147-A177-3AD203B41FA5}">
                      <a16:colId xmlns:a16="http://schemas.microsoft.com/office/drawing/2014/main" val="4152658531"/>
                    </a:ext>
                  </a:extLst>
                </a:gridCol>
                <a:gridCol w="708973">
                  <a:extLst>
                    <a:ext uri="{9D8B030D-6E8A-4147-A177-3AD203B41FA5}">
                      <a16:colId xmlns:a16="http://schemas.microsoft.com/office/drawing/2014/main" val="4025911243"/>
                    </a:ext>
                  </a:extLst>
                </a:gridCol>
              </a:tblGrid>
              <a:tr h="120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080456"/>
                  </a:ext>
                </a:extLst>
              </a:tr>
              <a:tr h="3625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615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171061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405679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670426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57.121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990494"/>
                  </a:ext>
                </a:extLst>
              </a:tr>
              <a:tr h="135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150971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150.663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73801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85.630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155460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42985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507869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92783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163922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690025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59609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383652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255050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972557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927628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057970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59.737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341738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08181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879495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531531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550893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87838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25224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131457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Pública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343102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127.332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70391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127.332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890351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146843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338322"/>
                  </a:ext>
                </a:extLst>
              </a:tr>
              <a:tr h="1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729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FCBEF25-F7EE-4FB7-B967-C833FA6D0A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215410"/>
              </p:ext>
            </p:extLst>
          </p:nvPr>
        </p:nvGraphicFramePr>
        <p:xfrm>
          <a:off x="567066" y="1750317"/>
          <a:ext cx="7980801" cy="1222741"/>
        </p:xfrm>
        <a:graphic>
          <a:graphicData uri="http://schemas.openxmlformats.org/drawingml/2006/table">
            <a:tbl>
              <a:tblPr/>
              <a:tblGrid>
                <a:gridCol w="257528">
                  <a:extLst>
                    <a:ext uri="{9D8B030D-6E8A-4147-A177-3AD203B41FA5}">
                      <a16:colId xmlns:a16="http://schemas.microsoft.com/office/drawing/2014/main" val="567507031"/>
                    </a:ext>
                  </a:extLst>
                </a:gridCol>
                <a:gridCol w="257528">
                  <a:extLst>
                    <a:ext uri="{9D8B030D-6E8A-4147-A177-3AD203B41FA5}">
                      <a16:colId xmlns:a16="http://schemas.microsoft.com/office/drawing/2014/main" val="426667982"/>
                    </a:ext>
                  </a:extLst>
                </a:gridCol>
                <a:gridCol w="257528">
                  <a:extLst>
                    <a:ext uri="{9D8B030D-6E8A-4147-A177-3AD203B41FA5}">
                      <a16:colId xmlns:a16="http://schemas.microsoft.com/office/drawing/2014/main" val="3400129259"/>
                    </a:ext>
                  </a:extLst>
                </a:gridCol>
                <a:gridCol w="2904918">
                  <a:extLst>
                    <a:ext uri="{9D8B030D-6E8A-4147-A177-3AD203B41FA5}">
                      <a16:colId xmlns:a16="http://schemas.microsoft.com/office/drawing/2014/main" val="3470671203"/>
                    </a:ext>
                  </a:extLst>
                </a:gridCol>
                <a:gridCol w="795762">
                  <a:extLst>
                    <a:ext uri="{9D8B030D-6E8A-4147-A177-3AD203B41FA5}">
                      <a16:colId xmlns:a16="http://schemas.microsoft.com/office/drawing/2014/main" val="1996316224"/>
                    </a:ext>
                  </a:extLst>
                </a:gridCol>
                <a:gridCol w="690176">
                  <a:extLst>
                    <a:ext uri="{9D8B030D-6E8A-4147-A177-3AD203B41FA5}">
                      <a16:colId xmlns:a16="http://schemas.microsoft.com/office/drawing/2014/main" val="3069342340"/>
                    </a:ext>
                  </a:extLst>
                </a:gridCol>
                <a:gridCol w="690176">
                  <a:extLst>
                    <a:ext uri="{9D8B030D-6E8A-4147-A177-3AD203B41FA5}">
                      <a16:colId xmlns:a16="http://schemas.microsoft.com/office/drawing/2014/main" val="1771808345"/>
                    </a:ext>
                  </a:extLst>
                </a:gridCol>
                <a:gridCol w="690176">
                  <a:extLst>
                    <a:ext uri="{9D8B030D-6E8A-4147-A177-3AD203B41FA5}">
                      <a16:colId xmlns:a16="http://schemas.microsoft.com/office/drawing/2014/main" val="3247576010"/>
                    </a:ext>
                  </a:extLst>
                </a:gridCol>
                <a:gridCol w="733956">
                  <a:extLst>
                    <a:ext uri="{9D8B030D-6E8A-4147-A177-3AD203B41FA5}">
                      <a16:colId xmlns:a16="http://schemas.microsoft.com/office/drawing/2014/main" val="2912794547"/>
                    </a:ext>
                  </a:extLst>
                </a:gridCol>
                <a:gridCol w="703053">
                  <a:extLst>
                    <a:ext uri="{9D8B030D-6E8A-4147-A177-3AD203B41FA5}">
                      <a16:colId xmlns:a16="http://schemas.microsoft.com/office/drawing/2014/main" val="2651939871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163960"/>
                  </a:ext>
                </a:extLst>
              </a:tr>
              <a:tr h="2445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20428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521.967.691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69598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300.000.000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43558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94307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221.967.377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06881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14403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69650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188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5AEA97B-A7D3-46DC-BDB3-1D46660C0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403912"/>
              </p:ext>
            </p:extLst>
          </p:nvPr>
        </p:nvGraphicFramePr>
        <p:xfrm>
          <a:off x="531981" y="1776268"/>
          <a:ext cx="8092196" cy="1776381"/>
        </p:xfrm>
        <a:graphic>
          <a:graphicData uri="http://schemas.openxmlformats.org/drawingml/2006/table">
            <a:tbl>
              <a:tblPr/>
              <a:tblGrid>
                <a:gridCol w="264624">
                  <a:extLst>
                    <a:ext uri="{9D8B030D-6E8A-4147-A177-3AD203B41FA5}">
                      <a16:colId xmlns:a16="http://schemas.microsoft.com/office/drawing/2014/main" val="1060228804"/>
                    </a:ext>
                  </a:extLst>
                </a:gridCol>
                <a:gridCol w="264624">
                  <a:extLst>
                    <a:ext uri="{9D8B030D-6E8A-4147-A177-3AD203B41FA5}">
                      <a16:colId xmlns:a16="http://schemas.microsoft.com/office/drawing/2014/main" val="2406336003"/>
                    </a:ext>
                  </a:extLst>
                </a:gridCol>
                <a:gridCol w="264624">
                  <a:extLst>
                    <a:ext uri="{9D8B030D-6E8A-4147-A177-3AD203B41FA5}">
                      <a16:colId xmlns:a16="http://schemas.microsoft.com/office/drawing/2014/main" val="2121770892"/>
                    </a:ext>
                  </a:extLst>
                </a:gridCol>
                <a:gridCol w="2984958">
                  <a:extLst>
                    <a:ext uri="{9D8B030D-6E8A-4147-A177-3AD203B41FA5}">
                      <a16:colId xmlns:a16="http://schemas.microsoft.com/office/drawing/2014/main" val="3527363304"/>
                    </a:ext>
                  </a:extLst>
                </a:gridCol>
                <a:gridCol w="709191">
                  <a:extLst>
                    <a:ext uri="{9D8B030D-6E8A-4147-A177-3AD203B41FA5}">
                      <a16:colId xmlns:a16="http://schemas.microsoft.com/office/drawing/2014/main" val="564063245"/>
                    </a:ext>
                  </a:extLst>
                </a:gridCol>
                <a:gridCol w="709191">
                  <a:extLst>
                    <a:ext uri="{9D8B030D-6E8A-4147-A177-3AD203B41FA5}">
                      <a16:colId xmlns:a16="http://schemas.microsoft.com/office/drawing/2014/main" val="1570693894"/>
                    </a:ext>
                  </a:extLst>
                </a:gridCol>
                <a:gridCol w="709191">
                  <a:extLst>
                    <a:ext uri="{9D8B030D-6E8A-4147-A177-3AD203B41FA5}">
                      <a16:colId xmlns:a16="http://schemas.microsoft.com/office/drawing/2014/main" val="2384788000"/>
                    </a:ext>
                  </a:extLst>
                </a:gridCol>
                <a:gridCol w="709191">
                  <a:extLst>
                    <a:ext uri="{9D8B030D-6E8A-4147-A177-3AD203B41FA5}">
                      <a16:colId xmlns:a16="http://schemas.microsoft.com/office/drawing/2014/main" val="470082585"/>
                    </a:ext>
                  </a:extLst>
                </a:gridCol>
                <a:gridCol w="754178">
                  <a:extLst>
                    <a:ext uri="{9D8B030D-6E8A-4147-A177-3AD203B41FA5}">
                      <a16:colId xmlns:a16="http://schemas.microsoft.com/office/drawing/2014/main" val="2255261414"/>
                    </a:ext>
                  </a:extLst>
                </a:gridCol>
                <a:gridCol w="722424">
                  <a:extLst>
                    <a:ext uri="{9D8B030D-6E8A-4147-A177-3AD203B41FA5}">
                      <a16:colId xmlns:a16="http://schemas.microsoft.com/office/drawing/2014/main" val="3912021735"/>
                    </a:ext>
                  </a:extLst>
                </a:gridCol>
              </a:tblGrid>
              <a:tr h="155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508077"/>
                  </a:ext>
                </a:extLst>
              </a:tr>
              <a:tr h="3817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062492"/>
                  </a:ext>
                </a:extLst>
              </a:tr>
              <a:tr h="1636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194.631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828962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194.631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102165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480659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198168"/>
                  </a:ext>
                </a:extLst>
              </a:tr>
              <a:tr h="1402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029132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110619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266288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990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684410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F8EBEC5-19B3-4892-A0D8-13DE5F24CD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440169"/>
              </p:ext>
            </p:extLst>
          </p:nvPr>
        </p:nvGraphicFramePr>
        <p:xfrm>
          <a:off x="536798" y="1772816"/>
          <a:ext cx="8105853" cy="2617003"/>
        </p:xfrm>
        <a:graphic>
          <a:graphicData uri="http://schemas.openxmlformats.org/drawingml/2006/table">
            <a:tbl>
              <a:tblPr/>
              <a:tblGrid>
                <a:gridCol w="314384">
                  <a:extLst>
                    <a:ext uri="{9D8B030D-6E8A-4147-A177-3AD203B41FA5}">
                      <a16:colId xmlns:a16="http://schemas.microsoft.com/office/drawing/2014/main" val="882816480"/>
                    </a:ext>
                  </a:extLst>
                </a:gridCol>
                <a:gridCol w="261986">
                  <a:extLst>
                    <a:ext uri="{9D8B030D-6E8A-4147-A177-3AD203B41FA5}">
                      <a16:colId xmlns:a16="http://schemas.microsoft.com/office/drawing/2014/main" val="4197074533"/>
                    </a:ext>
                  </a:extLst>
                </a:gridCol>
                <a:gridCol w="261986">
                  <a:extLst>
                    <a:ext uri="{9D8B030D-6E8A-4147-A177-3AD203B41FA5}">
                      <a16:colId xmlns:a16="http://schemas.microsoft.com/office/drawing/2014/main" val="2175135594"/>
                    </a:ext>
                  </a:extLst>
                </a:gridCol>
                <a:gridCol w="2997122">
                  <a:extLst>
                    <a:ext uri="{9D8B030D-6E8A-4147-A177-3AD203B41FA5}">
                      <a16:colId xmlns:a16="http://schemas.microsoft.com/office/drawing/2014/main" val="4085145613"/>
                    </a:ext>
                  </a:extLst>
                </a:gridCol>
                <a:gridCol w="702123">
                  <a:extLst>
                    <a:ext uri="{9D8B030D-6E8A-4147-A177-3AD203B41FA5}">
                      <a16:colId xmlns:a16="http://schemas.microsoft.com/office/drawing/2014/main" val="2862007767"/>
                    </a:ext>
                  </a:extLst>
                </a:gridCol>
                <a:gridCol w="702123">
                  <a:extLst>
                    <a:ext uri="{9D8B030D-6E8A-4147-A177-3AD203B41FA5}">
                      <a16:colId xmlns:a16="http://schemas.microsoft.com/office/drawing/2014/main" val="1103551554"/>
                    </a:ext>
                  </a:extLst>
                </a:gridCol>
                <a:gridCol w="702123">
                  <a:extLst>
                    <a:ext uri="{9D8B030D-6E8A-4147-A177-3AD203B41FA5}">
                      <a16:colId xmlns:a16="http://schemas.microsoft.com/office/drawing/2014/main" val="1167741104"/>
                    </a:ext>
                  </a:extLst>
                </a:gridCol>
                <a:gridCol w="702123">
                  <a:extLst>
                    <a:ext uri="{9D8B030D-6E8A-4147-A177-3AD203B41FA5}">
                      <a16:colId xmlns:a16="http://schemas.microsoft.com/office/drawing/2014/main" val="168319858"/>
                    </a:ext>
                  </a:extLst>
                </a:gridCol>
                <a:gridCol w="746661">
                  <a:extLst>
                    <a:ext uri="{9D8B030D-6E8A-4147-A177-3AD203B41FA5}">
                      <a16:colId xmlns:a16="http://schemas.microsoft.com/office/drawing/2014/main" val="3974084365"/>
                    </a:ext>
                  </a:extLst>
                </a:gridCol>
                <a:gridCol w="715222">
                  <a:extLst>
                    <a:ext uri="{9D8B030D-6E8A-4147-A177-3AD203B41FA5}">
                      <a16:colId xmlns:a16="http://schemas.microsoft.com/office/drawing/2014/main" val="1431573121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308524"/>
                  </a:ext>
                </a:extLst>
              </a:tr>
              <a:tr h="4667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536923"/>
                  </a:ext>
                </a:extLst>
              </a:tr>
              <a:tr h="160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40.400.328.428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3.556.590.308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3864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40.400.328.428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3.556.590.308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78790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16.881.364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16.881.364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902.970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67523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129.276.587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129.276.587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7.949.681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26086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72.050.411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50942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80.347.539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80.347.539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5.282.321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49824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2.383.881.973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2.383.881.973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220.009.149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91161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78.366.965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78.366.965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6.701.177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65107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256.205.704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256.205.704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20.801.951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46199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417.949.376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417.949.376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59.285.381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53321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11.398.958.732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11.398.958.732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796.356.399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60105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1.192.129.620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1.192.129.620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102.536.637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39653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1.172.020.927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1.172.020.927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110.070.264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73115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2.055.010.768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2.055.010.768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105.406.464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43240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539.048.387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539.048.387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27.485.415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81104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9.420.135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9.420.135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957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288885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117C61F-CFAD-43B5-A779-CC5F907B3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687163"/>
              </p:ext>
            </p:extLst>
          </p:nvPr>
        </p:nvGraphicFramePr>
        <p:xfrm>
          <a:off x="537920" y="1722178"/>
          <a:ext cx="8086722" cy="2701176"/>
        </p:xfrm>
        <a:graphic>
          <a:graphicData uri="http://schemas.openxmlformats.org/drawingml/2006/table">
            <a:tbl>
              <a:tblPr/>
              <a:tblGrid>
                <a:gridCol w="313642">
                  <a:extLst>
                    <a:ext uri="{9D8B030D-6E8A-4147-A177-3AD203B41FA5}">
                      <a16:colId xmlns:a16="http://schemas.microsoft.com/office/drawing/2014/main" val="473237508"/>
                    </a:ext>
                  </a:extLst>
                </a:gridCol>
                <a:gridCol w="261368">
                  <a:extLst>
                    <a:ext uri="{9D8B030D-6E8A-4147-A177-3AD203B41FA5}">
                      <a16:colId xmlns:a16="http://schemas.microsoft.com/office/drawing/2014/main" val="3737515970"/>
                    </a:ext>
                  </a:extLst>
                </a:gridCol>
                <a:gridCol w="261368">
                  <a:extLst>
                    <a:ext uri="{9D8B030D-6E8A-4147-A177-3AD203B41FA5}">
                      <a16:colId xmlns:a16="http://schemas.microsoft.com/office/drawing/2014/main" val="1987513190"/>
                    </a:ext>
                  </a:extLst>
                </a:gridCol>
                <a:gridCol w="2990048">
                  <a:extLst>
                    <a:ext uri="{9D8B030D-6E8A-4147-A177-3AD203B41FA5}">
                      <a16:colId xmlns:a16="http://schemas.microsoft.com/office/drawing/2014/main" val="2955848185"/>
                    </a:ext>
                  </a:extLst>
                </a:gridCol>
                <a:gridCol w="700466">
                  <a:extLst>
                    <a:ext uri="{9D8B030D-6E8A-4147-A177-3AD203B41FA5}">
                      <a16:colId xmlns:a16="http://schemas.microsoft.com/office/drawing/2014/main" val="4041661461"/>
                    </a:ext>
                  </a:extLst>
                </a:gridCol>
                <a:gridCol w="700466">
                  <a:extLst>
                    <a:ext uri="{9D8B030D-6E8A-4147-A177-3AD203B41FA5}">
                      <a16:colId xmlns:a16="http://schemas.microsoft.com/office/drawing/2014/main" val="1424040554"/>
                    </a:ext>
                  </a:extLst>
                </a:gridCol>
                <a:gridCol w="700466">
                  <a:extLst>
                    <a:ext uri="{9D8B030D-6E8A-4147-A177-3AD203B41FA5}">
                      <a16:colId xmlns:a16="http://schemas.microsoft.com/office/drawing/2014/main" val="275455027"/>
                    </a:ext>
                  </a:extLst>
                </a:gridCol>
                <a:gridCol w="700466">
                  <a:extLst>
                    <a:ext uri="{9D8B030D-6E8A-4147-A177-3AD203B41FA5}">
                      <a16:colId xmlns:a16="http://schemas.microsoft.com/office/drawing/2014/main" val="1925151584"/>
                    </a:ext>
                  </a:extLst>
                </a:gridCol>
                <a:gridCol w="744898">
                  <a:extLst>
                    <a:ext uri="{9D8B030D-6E8A-4147-A177-3AD203B41FA5}">
                      <a16:colId xmlns:a16="http://schemas.microsoft.com/office/drawing/2014/main" val="434645630"/>
                    </a:ext>
                  </a:extLst>
                </a:gridCol>
                <a:gridCol w="713534">
                  <a:extLst>
                    <a:ext uri="{9D8B030D-6E8A-4147-A177-3AD203B41FA5}">
                      <a16:colId xmlns:a16="http://schemas.microsoft.com/office/drawing/2014/main" val="2966604136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415687"/>
                  </a:ext>
                </a:extLst>
              </a:tr>
              <a:tr h="459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50568"/>
                  </a:ext>
                </a:extLst>
              </a:tr>
              <a:tr h="13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5.859.127.506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6.109.127.506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649.096.809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83620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7.503.567.038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7.503.567.038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1.025.036.318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44258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47.901.760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47.901.760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2.775.024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50377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2.836.812.340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2.836.812.340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89.657.212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05807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1.053.760.819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1.053.760.819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103.759.184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35854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25.702.335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25.702.335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2.029.147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75901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749.587.978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749.587.978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28.614.484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64415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21.821.317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21.821.317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1.123.097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60228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199.545.855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199.545.855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15.209.233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07037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116.034.971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116.034.971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4.920.045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72207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59.951.089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59.951.089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5.648.320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37476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127.380.764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127.380.764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6.678.147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68710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64.260.180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64.260.180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10.268.224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08493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93.907.690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93.907.690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34147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208.996.304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208.996.304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10.145.419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67516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444.141.686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444.141.686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9.111.399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75261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451.824.336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451.824.336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56.869.469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274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684CBD2-B76B-420A-BDED-602DA11434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073904"/>
              </p:ext>
            </p:extLst>
          </p:nvPr>
        </p:nvGraphicFramePr>
        <p:xfrm>
          <a:off x="539552" y="1721479"/>
          <a:ext cx="8064896" cy="1961660"/>
        </p:xfrm>
        <a:graphic>
          <a:graphicData uri="http://schemas.openxmlformats.org/drawingml/2006/table">
            <a:tbl>
              <a:tblPr/>
              <a:tblGrid>
                <a:gridCol w="263731">
                  <a:extLst>
                    <a:ext uri="{9D8B030D-6E8A-4147-A177-3AD203B41FA5}">
                      <a16:colId xmlns:a16="http://schemas.microsoft.com/office/drawing/2014/main" val="3662558730"/>
                    </a:ext>
                  </a:extLst>
                </a:gridCol>
                <a:gridCol w="263731">
                  <a:extLst>
                    <a:ext uri="{9D8B030D-6E8A-4147-A177-3AD203B41FA5}">
                      <a16:colId xmlns:a16="http://schemas.microsoft.com/office/drawing/2014/main" val="2739358252"/>
                    </a:ext>
                  </a:extLst>
                </a:gridCol>
                <a:gridCol w="263731">
                  <a:extLst>
                    <a:ext uri="{9D8B030D-6E8A-4147-A177-3AD203B41FA5}">
                      <a16:colId xmlns:a16="http://schemas.microsoft.com/office/drawing/2014/main" val="2117586575"/>
                    </a:ext>
                  </a:extLst>
                </a:gridCol>
                <a:gridCol w="2974888">
                  <a:extLst>
                    <a:ext uri="{9D8B030D-6E8A-4147-A177-3AD203B41FA5}">
                      <a16:colId xmlns:a16="http://schemas.microsoft.com/office/drawing/2014/main" val="1482519640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780156639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800771858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2080689303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1307706628"/>
                    </a:ext>
                  </a:extLst>
                </a:gridCol>
                <a:gridCol w="751633">
                  <a:extLst>
                    <a:ext uri="{9D8B030D-6E8A-4147-A177-3AD203B41FA5}">
                      <a16:colId xmlns:a16="http://schemas.microsoft.com/office/drawing/2014/main" val="102065330"/>
                    </a:ext>
                  </a:extLst>
                </a:gridCol>
                <a:gridCol w="719986">
                  <a:extLst>
                    <a:ext uri="{9D8B030D-6E8A-4147-A177-3AD203B41FA5}">
                      <a16:colId xmlns:a16="http://schemas.microsoft.com/office/drawing/2014/main" val="12027472"/>
                    </a:ext>
                  </a:extLst>
                </a:gridCol>
              </a:tblGrid>
              <a:tr h="1350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617111"/>
                  </a:ext>
                </a:extLst>
              </a:tr>
              <a:tr h="3891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42914"/>
                  </a:ext>
                </a:extLst>
              </a:tr>
              <a:tr h="1667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21.055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955933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850333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164574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451521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425865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297741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003443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7778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433404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39814"/>
                  </a:ext>
                </a:extLst>
              </a:tr>
              <a:tr h="127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422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519" y="3861048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ENERO 2021 de Fondo FRP en millones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3C6D384-357D-4F67-A4F2-B64930841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03600"/>
              </p:ext>
            </p:extLst>
          </p:nvPr>
        </p:nvGraphicFramePr>
        <p:xfrm>
          <a:off x="2483768" y="1978956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032983660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56070263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enero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4540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386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-2.991,98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6135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2.147,09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2578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1.519,40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7533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-46,09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4507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10.105,55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02124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D52B0335-4A78-472B-A5FD-DDAC570DA2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95814"/>
              </p:ext>
            </p:extLst>
          </p:nvPr>
        </p:nvGraphicFramePr>
        <p:xfrm>
          <a:off x="628648" y="4226691"/>
          <a:ext cx="8015287" cy="1550693"/>
        </p:xfrm>
        <a:graphic>
          <a:graphicData uri="http://schemas.openxmlformats.org/drawingml/2006/table">
            <a:tbl>
              <a:tblPr/>
              <a:tblGrid>
                <a:gridCol w="264008">
                  <a:extLst>
                    <a:ext uri="{9D8B030D-6E8A-4147-A177-3AD203B41FA5}">
                      <a16:colId xmlns:a16="http://schemas.microsoft.com/office/drawing/2014/main" val="2428383590"/>
                    </a:ext>
                  </a:extLst>
                </a:gridCol>
                <a:gridCol w="264008">
                  <a:extLst>
                    <a:ext uri="{9D8B030D-6E8A-4147-A177-3AD203B41FA5}">
                      <a16:colId xmlns:a16="http://schemas.microsoft.com/office/drawing/2014/main" val="1214561258"/>
                    </a:ext>
                  </a:extLst>
                </a:gridCol>
                <a:gridCol w="264008">
                  <a:extLst>
                    <a:ext uri="{9D8B030D-6E8A-4147-A177-3AD203B41FA5}">
                      <a16:colId xmlns:a16="http://schemas.microsoft.com/office/drawing/2014/main" val="444522719"/>
                    </a:ext>
                  </a:extLst>
                </a:gridCol>
                <a:gridCol w="2978011">
                  <a:extLst>
                    <a:ext uri="{9D8B030D-6E8A-4147-A177-3AD203B41FA5}">
                      <a16:colId xmlns:a16="http://schemas.microsoft.com/office/drawing/2014/main" val="2511401869"/>
                    </a:ext>
                  </a:extLst>
                </a:gridCol>
                <a:gridCol w="707542">
                  <a:extLst>
                    <a:ext uri="{9D8B030D-6E8A-4147-A177-3AD203B41FA5}">
                      <a16:colId xmlns:a16="http://schemas.microsoft.com/office/drawing/2014/main" val="784540726"/>
                    </a:ext>
                  </a:extLst>
                </a:gridCol>
                <a:gridCol w="707542">
                  <a:extLst>
                    <a:ext uri="{9D8B030D-6E8A-4147-A177-3AD203B41FA5}">
                      <a16:colId xmlns:a16="http://schemas.microsoft.com/office/drawing/2014/main" val="2824881838"/>
                    </a:ext>
                  </a:extLst>
                </a:gridCol>
                <a:gridCol w="707542">
                  <a:extLst>
                    <a:ext uri="{9D8B030D-6E8A-4147-A177-3AD203B41FA5}">
                      <a16:colId xmlns:a16="http://schemas.microsoft.com/office/drawing/2014/main" val="1571466381"/>
                    </a:ext>
                  </a:extLst>
                </a:gridCol>
                <a:gridCol w="707542">
                  <a:extLst>
                    <a:ext uri="{9D8B030D-6E8A-4147-A177-3AD203B41FA5}">
                      <a16:colId xmlns:a16="http://schemas.microsoft.com/office/drawing/2014/main" val="3575327365"/>
                    </a:ext>
                  </a:extLst>
                </a:gridCol>
                <a:gridCol w="707542">
                  <a:extLst>
                    <a:ext uri="{9D8B030D-6E8A-4147-A177-3AD203B41FA5}">
                      <a16:colId xmlns:a16="http://schemas.microsoft.com/office/drawing/2014/main" val="577978221"/>
                    </a:ext>
                  </a:extLst>
                </a:gridCol>
                <a:gridCol w="707542">
                  <a:extLst>
                    <a:ext uri="{9D8B030D-6E8A-4147-A177-3AD203B41FA5}">
                      <a16:colId xmlns:a16="http://schemas.microsoft.com/office/drawing/2014/main" val="2530002023"/>
                    </a:ext>
                  </a:extLst>
                </a:gridCol>
              </a:tblGrid>
              <a:tr h="132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449376"/>
                  </a:ext>
                </a:extLst>
              </a:tr>
              <a:tr h="3818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607246"/>
                  </a:ext>
                </a:extLst>
              </a:tr>
              <a:tr h="1636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623954"/>
                  </a:ext>
                </a:extLst>
              </a:tr>
              <a:tr h="124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453575"/>
                  </a:ext>
                </a:extLst>
              </a:tr>
              <a:tr h="124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703478"/>
                  </a:ext>
                </a:extLst>
              </a:tr>
              <a:tr h="124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482080"/>
                  </a:ext>
                </a:extLst>
              </a:tr>
              <a:tr h="124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569261"/>
                  </a:ext>
                </a:extLst>
              </a:tr>
              <a:tr h="124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1152"/>
                  </a:ext>
                </a:extLst>
              </a:tr>
              <a:tr h="124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16859"/>
                  </a:ext>
                </a:extLst>
              </a:tr>
              <a:tr h="124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033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ENERO 2021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E721FD6-3587-48E5-9B81-7005F989E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133506"/>
              </p:ext>
            </p:extLst>
          </p:nvPr>
        </p:nvGraphicFramePr>
        <p:xfrm>
          <a:off x="2355633" y="2076301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1447642896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50905291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enero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2366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377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-18.048,27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4490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3.313,27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33086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1.873,66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699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-29,51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8020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8.874,86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969812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B5BA935-C6EB-4DED-B05D-A2B6C4370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203901"/>
              </p:ext>
            </p:extLst>
          </p:nvPr>
        </p:nvGraphicFramePr>
        <p:xfrm>
          <a:off x="539552" y="4151886"/>
          <a:ext cx="8064462" cy="1912320"/>
        </p:xfrm>
        <a:graphic>
          <a:graphicData uri="http://schemas.openxmlformats.org/drawingml/2006/table">
            <a:tbl>
              <a:tblPr/>
              <a:tblGrid>
                <a:gridCol w="263717">
                  <a:extLst>
                    <a:ext uri="{9D8B030D-6E8A-4147-A177-3AD203B41FA5}">
                      <a16:colId xmlns:a16="http://schemas.microsoft.com/office/drawing/2014/main" val="3739261828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597691718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2789609999"/>
                    </a:ext>
                  </a:extLst>
                </a:gridCol>
                <a:gridCol w="2974727">
                  <a:extLst>
                    <a:ext uri="{9D8B030D-6E8A-4147-A177-3AD203B41FA5}">
                      <a16:colId xmlns:a16="http://schemas.microsoft.com/office/drawing/2014/main" val="1293836118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3310830005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457202916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3045836524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816183654"/>
                    </a:ext>
                  </a:extLst>
                </a:gridCol>
                <a:gridCol w="751593">
                  <a:extLst>
                    <a:ext uri="{9D8B030D-6E8A-4147-A177-3AD203B41FA5}">
                      <a16:colId xmlns:a16="http://schemas.microsoft.com/office/drawing/2014/main" val="2952575506"/>
                    </a:ext>
                  </a:extLst>
                </a:gridCol>
                <a:gridCol w="719947">
                  <a:extLst>
                    <a:ext uri="{9D8B030D-6E8A-4147-A177-3AD203B41FA5}">
                      <a16:colId xmlns:a16="http://schemas.microsoft.com/office/drawing/2014/main" val="406794207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911619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55140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638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92552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55145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4627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46777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34433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00550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96207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20331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1059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711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28175" y="1509220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C1D899A-2068-4235-B3C3-AC9CDD5E9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30555"/>
              </p:ext>
            </p:extLst>
          </p:nvPr>
        </p:nvGraphicFramePr>
        <p:xfrm>
          <a:off x="528175" y="1820366"/>
          <a:ext cx="8087646" cy="1505297"/>
        </p:xfrm>
        <a:graphic>
          <a:graphicData uri="http://schemas.openxmlformats.org/drawingml/2006/table">
            <a:tbl>
              <a:tblPr/>
              <a:tblGrid>
                <a:gridCol w="264475">
                  <a:extLst>
                    <a:ext uri="{9D8B030D-6E8A-4147-A177-3AD203B41FA5}">
                      <a16:colId xmlns:a16="http://schemas.microsoft.com/office/drawing/2014/main" val="1112788904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101129102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3530617160"/>
                    </a:ext>
                  </a:extLst>
                </a:gridCol>
                <a:gridCol w="2983279">
                  <a:extLst>
                    <a:ext uri="{9D8B030D-6E8A-4147-A177-3AD203B41FA5}">
                      <a16:colId xmlns:a16="http://schemas.microsoft.com/office/drawing/2014/main" val="2470948326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2997300856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2539284717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2693555740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975409333"/>
                    </a:ext>
                  </a:extLst>
                </a:gridCol>
                <a:gridCol w="753753">
                  <a:extLst>
                    <a:ext uri="{9D8B030D-6E8A-4147-A177-3AD203B41FA5}">
                      <a16:colId xmlns:a16="http://schemas.microsoft.com/office/drawing/2014/main" val="1922255922"/>
                    </a:ext>
                  </a:extLst>
                </a:gridCol>
                <a:gridCol w="722017">
                  <a:extLst>
                    <a:ext uri="{9D8B030D-6E8A-4147-A177-3AD203B41FA5}">
                      <a16:colId xmlns:a16="http://schemas.microsoft.com/office/drawing/2014/main" val="583145923"/>
                    </a:ext>
                  </a:extLst>
                </a:gridCol>
              </a:tblGrid>
              <a:tr h="1284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527047"/>
                  </a:ext>
                </a:extLst>
              </a:tr>
              <a:tr h="3703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439063"/>
                  </a:ext>
                </a:extLst>
              </a:tr>
              <a:tr h="1587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67.202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168005,0%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168005,0%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176371"/>
                  </a:ext>
                </a:extLst>
              </a:tr>
              <a:tr h="120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544177"/>
                  </a:ext>
                </a:extLst>
              </a:tr>
              <a:tr h="120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519540"/>
                  </a:ext>
                </a:extLst>
              </a:tr>
              <a:tr h="120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29960"/>
                  </a:ext>
                </a:extLst>
              </a:tr>
              <a:tr h="120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864484"/>
                  </a:ext>
                </a:extLst>
              </a:tr>
              <a:tr h="120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67.202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336010,0%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336010,0%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318651"/>
                  </a:ext>
                </a:extLst>
              </a:tr>
              <a:tr h="120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671830,0%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671830,0%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8729"/>
                  </a:ext>
                </a:extLst>
              </a:tr>
              <a:tr h="120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463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1937" y="4128202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FB32FD4-18D6-4B89-AA6D-CC94CC09D7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315218"/>
              </p:ext>
            </p:extLst>
          </p:nvPr>
        </p:nvGraphicFramePr>
        <p:xfrm>
          <a:off x="554347" y="1741025"/>
          <a:ext cx="8013571" cy="2210755"/>
        </p:xfrm>
        <a:graphic>
          <a:graphicData uri="http://schemas.openxmlformats.org/drawingml/2006/table">
            <a:tbl>
              <a:tblPr/>
              <a:tblGrid>
                <a:gridCol w="285791">
                  <a:extLst>
                    <a:ext uri="{9D8B030D-6E8A-4147-A177-3AD203B41FA5}">
                      <a16:colId xmlns:a16="http://schemas.microsoft.com/office/drawing/2014/main" val="2700601891"/>
                    </a:ext>
                  </a:extLst>
                </a:gridCol>
                <a:gridCol w="3223719">
                  <a:extLst>
                    <a:ext uri="{9D8B030D-6E8A-4147-A177-3AD203B41FA5}">
                      <a16:colId xmlns:a16="http://schemas.microsoft.com/office/drawing/2014/main" val="4000672783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3526116836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3216032237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1219247887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3711797451"/>
                    </a:ext>
                  </a:extLst>
                </a:gridCol>
                <a:gridCol w="697329">
                  <a:extLst>
                    <a:ext uri="{9D8B030D-6E8A-4147-A177-3AD203B41FA5}">
                      <a16:colId xmlns:a16="http://schemas.microsoft.com/office/drawing/2014/main" val="2887033721"/>
                    </a:ext>
                  </a:extLst>
                </a:gridCol>
                <a:gridCol w="743056">
                  <a:extLst>
                    <a:ext uri="{9D8B030D-6E8A-4147-A177-3AD203B41FA5}">
                      <a16:colId xmlns:a16="http://schemas.microsoft.com/office/drawing/2014/main" val="36730646"/>
                    </a:ext>
                  </a:extLst>
                </a:gridCol>
              </a:tblGrid>
              <a:tr h="1350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536767"/>
                  </a:ext>
                </a:extLst>
              </a:tr>
              <a:tr h="41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749063"/>
                  </a:ext>
                </a:extLst>
              </a:tr>
              <a:tr h="14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60.178.364.208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60.178.364.208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6.318.882.984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658485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683760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25.234.062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933460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5.698.493.896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5.351.091.061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-347.402.835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464.191.540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064182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7.948.038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39740190,0%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39740190,0%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062935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40.400.328.428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3.556.590.308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345100"/>
                  </a:ext>
                </a:extLst>
              </a:tr>
              <a:tr h="168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11.616.825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679644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2.103.393.706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2.200.796.541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97.402.835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1.317.279.147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38379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8.365.938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83659380,0%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83659380,0%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296304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4.825.857.502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4.825.857.502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405.680.030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246200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521.967.691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582327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55243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D19AA6E-B92C-4E88-A185-18B9AA106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969242"/>
              </p:ext>
            </p:extLst>
          </p:nvPr>
        </p:nvGraphicFramePr>
        <p:xfrm>
          <a:off x="559423" y="4459857"/>
          <a:ext cx="8015232" cy="1648470"/>
        </p:xfrm>
        <a:graphic>
          <a:graphicData uri="http://schemas.openxmlformats.org/drawingml/2006/table">
            <a:tbl>
              <a:tblPr/>
              <a:tblGrid>
                <a:gridCol w="287490">
                  <a:extLst>
                    <a:ext uri="{9D8B030D-6E8A-4147-A177-3AD203B41FA5}">
                      <a16:colId xmlns:a16="http://schemas.microsoft.com/office/drawing/2014/main" val="104120492"/>
                    </a:ext>
                  </a:extLst>
                </a:gridCol>
                <a:gridCol w="3242892">
                  <a:extLst>
                    <a:ext uri="{9D8B030D-6E8A-4147-A177-3AD203B41FA5}">
                      <a16:colId xmlns:a16="http://schemas.microsoft.com/office/drawing/2014/main" val="3285781685"/>
                    </a:ext>
                  </a:extLst>
                </a:gridCol>
                <a:gridCol w="770474">
                  <a:extLst>
                    <a:ext uri="{9D8B030D-6E8A-4147-A177-3AD203B41FA5}">
                      <a16:colId xmlns:a16="http://schemas.microsoft.com/office/drawing/2014/main" val="3576687244"/>
                    </a:ext>
                  </a:extLst>
                </a:gridCol>
                <a:gridCol w="770474">
                  <a:extLst>
                    <a:ext uri="{9D8B030D-6E8A-4147-A177-3AD203B41FA5}">
                      <a16:colId xmlns:a16="http://schemas.microsoft.com/office/drawing/2014/main" val="530496855"/>
                    </a:ext>
                  </a:extLst>
                </a:gridCol>
                <a:gridCol w="770474">
                  <a:extLst>
                    <a:ext uri="{9D8B030D-6E8A-4147-A177-3AD203B41FA5}">
                      <a16:colId xmlns:a16="http://schemas.microsoft.com/office/drawing/2014/main" val="1977475887"/>
                    </a:ext>
                  </a:extLst>
                </a:gridCol>
                <a:gridCol w="770474">
                  <a:extLst>
                    <a:ext uri="{9D8B030D-6E8A-4147-A177-3AD203B41FA5}">
                      <a16:colId xmlns:a16="http://schemas.microsoft.com/office/drawing/2014/main" val="1949911707"/>
                    </a:ext>
                  </a:extLst>
                </a:gridCol>
                <a:gridCol w="701477">
                  <a:extLst>
                    <a:ext uri="{9D8B030D-6E8A-4147-A177-3AD203B41FA5}">
                      <a16:colId xmlns:a16="http://schemas.microsoft.com/office/drawing/2014/main" val="1686082831"/>
                    </a:ext>
                  </a:extLst>
                </a:gridCol>
                <a:gridCol w="701477">
                  <a:extLst>
                    <a:ext uri="{9D8B030D-6E8A-4147-A177-3AD203B41FA5}">
                      <a16:colId xmlns:a16="http://schemas.microsoft.com/office/drawing/2014/main" val="1996479870"/>
                    </a:ext>
                  </a:extLst>
                </a:gridCol>
              </a:tblGrid>
              <a:tr h="1359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25040"/>
                  </a:ext>
                </a:extLst>
              </a:tr>
              <a:tr h="4163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115398"/>
                  </a:ext>
                </a:extLst>
              </a:tr>
              <a:tr h="144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5.258.144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95810"/>
                  </a:ext>
                </a:extLst>
              </a:tr>
              <a:tr h="13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224019"/>
                  </a:ext>
                </a:extLst>
              </a:tr>
              <a:tr h="13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361181"/>
                  </a:ext>
                </a:extLst>
              </a:tr>
              <a:tr h="13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389940"/>
                  </a:ext>
                </a:extLst>
              </a:tr>
              <a:tr h="13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703105"/>
                  </a:ext>
                </a:extLst>
              </a:tr>
              <a:tr h="13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5.042.364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484974"/>
                  </a:ext>
                </a:extLst>
              </a:tr>
              <a:tr h="13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194.631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09796"/>
                  </a:ext>
                </a:extLst>
              </a:tr>
              <a:tr h="13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697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32E079D-E00D-4D61-B3EE-FCA18F810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279534"/>
              </p:ext>
            </p:extLst>
          </p:nvPr>
        </p:nvGraphicFramePr>
        <p:xfrm>
          <a:off x="534139" y="1689141"/>
          <a:ext cx="8023706" cy="1459244"/>
        </p:xfrm>
        <a:graphic>
          <a:graphicData uri="http://schemas.openxmlformats.org/drawingml/2006/table">
            <a:tbl>
              <a:tblPr/>
              <a:tblGrid>
                <a:gridCol w="256677">
                  <a:extLst>
                    <a:ext uri="{9D8B030D-6E8A-4147-A177-3AD203B41FA5}">
                      <a16:colId xmlns:a16="http://schemas.microsoft.com/office/drawing/2014/main" val="3745883013"/>
                    </a:ext>
                  </a:extLst>
                </a:gridCol>
                <a:gridCol w="256677">
                  <a:extLst>
                    <a:ext uri="{9D8B030D-6E8A-4147-A177-3AD203B41FA5}">
                      <a16:colId xmlns:a16="http://schemas.microsoft.com/office/drawing/2014/main" val="1305947270"/>
                    </a:ext>
                  </a:extLst>
                </a:gridCol>
                <a:gridCol w="256677">
                  <a:extLst>
                    <a:ext uri="{9D8B030D-6E8A-4147-A177-3AD203B41FA5}">
                      <a16:colId xmlns:a16="http://schemas.microsoft.com/office/drawing/2014/main" val="307183725"/>
                    </a:ext>
                  </a:extLst>
                </a:gridCol>
                <a:gridCol w="3069849">
                  <a:extLst>
                    <a:ext uri="{9D8B030D-6E8A-4147-A177-3AD203B41FA5}">
                      <a16:colId xmlns:a16="http://schemas.microsoft.com/office/drawing/2014/main" val="2370260493"/>
                    </a:ext>
                  </a:extLst>
                </a:gridCol>
                <a:gridCol w="687893">
                  <a:extLst>
                    <a:ext uri="{9D8B030D-6E8A-4147-A177-3AD203B41FA5}">
                      <a16:colId xmlns:a16="http://schemas.microsoft.com/office/drawing/2014/main" val="1148490473"/>
                    </a:ext>
                  </a:extLst>
                </a:gridCol>
                <a:gridCol w="687893">
                  <a:extLst>
                    <a:ext uri="{9D8B030D-6E8A-4147-A177-3AD203B41FA5}">
                      <a16:colId xmlns:a16="http://schemas.microsoft.com/office/drawing/2014/main" val="2014671922"/>
                    </a:ext>
                  </a:extLst>
                </a:gridCol>
                <a:gridCol w="687893">
                  <a:extLst>
                    <a:ext uri="{9D8B030D-6E8A-4147-A177-3AD203B41FA5}">
                      <a16:colId xmlns:a16="http://schemas.microsoft.com/office/drawing/2014/main" val="1552982624"/>
                    </a:ext>
                  </a:extLst>
                </a:gridCol>
                <a:gridCol w="687893">
                  <a:extLst>
                    <a:ext uri="{9D8B030D-6E8A-4147-A177-3AD203B41FA5}">
                      <a16:colId xmlns:a16="http://schemas.microsoft.com/office/drawing/2014/main" val="3688708224"/>
                    </a:ext>
                  </a:extLst>
                </a:gridCol>
                <a:gridCol w="731528">
                  <a:extLst>
                    <a:ext uri="{9D8B030D-6E8A-4147-A177-3AD203B41FA5}">
                      <a16:colId xmlns:a16="http://schemas.microsoft.com/office/drawing/2014/main" val="2929597137"/>
                    </a:ext>
                  </a:extLst>
                </a:gridCol>
                <a:gridCol w="700726">
                  <a:extLst>
                    <a:ext uri="{9D8B030D-6E8A-4147-A177-3AD203B41FA5}">
                      <a16:colId xmlns:a16="http://schemas.microsoft.com/office/drawing/2014/main" val="2992932117"/>
                    </a:ext>
                  </a:extLst>
                </a:gridCol>
              </a:tblGrid>
              <a:tr h="124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155703"/>
                  </a:ext>
                </a:extLst>
              </a:tr>
              <a:tr h="3580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954779"/>
                  </a:ext>
                </a:extLst>
              </a:tr>
              <a:tr h="153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455.563.809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70223"/>
                  </a:ext>
                </a:extLst>
              </a:tr>
              <a:tr h="11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401.603.282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990220"/>
                  </a:ext>
                </a:extLst>
              </a:tr>
              <a:tr h="11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401.603.282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214595"/>
                  </a:ext>
                </a:extLst>
              </a:tr>
              <a:tr h="11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53.960.527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41374"/>
                  </a:ext>
                </a:extLst>
              </a:tr>
              <a:tr h="11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53.960.527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30176"/>
                  </a:ext>
                </a:extLst>
              </a:tr>
              <a:tr h="11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332974"/>
                  </a:ext>
                </a:extLst>
              </a:tr>
              <a:tr h="11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53.960.527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788521"/>
                  </a:ext>
                </a:extLst>
              </a:tr>
              <a:tr h="116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885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110" y="16485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0E0C06-5783-45E8-9C00-05D282EE7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237579"/>
              </p:ext>
            </p:extLst>
          </p:nvPr>
        </p:nvGraphicFramePr>
        <p:xfrm>
          <a:off x="542110" y="1988503"/>
          <a:ext cx="7972477" cy="145508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065716163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534014061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2618145712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63047111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75493943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38808040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67694292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944338509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940778654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175708419"/>
                    </a:ext>
                  </a:extLst>
                </a:gridCol>
              </a:tblGrid>
              <a:tr h="1337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07118"/>
                  </a:ext>
                </a:extLst>
              </a:tr>
              <a:tr h="3854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932734"/>
                  </a:ext>
                </a:extLst>
              </a:tr>
              <a:tr h="165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172.598.476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509788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9.937.624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793499"/>
                  </a:ext>
                </a:extLst>
              </a:tr>
              <a:tr h="141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9.937.624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376909"/>
                  </a:ext>
                </a:extLst>
              </a:tr>
              <a:tr h="251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9.937.624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199015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162.660.852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968344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162.660.852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340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11:  EMPRESAS Y SOCIEDADES DEL ESTADO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FC6A99F-5403-4912-B669-3EDEB3A18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823906"/>
              </p:ext>
            </p:extLst>
          </p:nvPr>
        </p:nvGraphicFramePr>
        <p:xfrm>
          <a:off x="556585" y="1689141"/>
          <a:ext cx="8010161" cy="2300095"/>
        </p:xfrm>
        <a:graphic>
          <a:graphicData uri="http://schemas.openxmlformats.org/drawingml/2006/table">
            <a:tbl>
              <a:tblPr/>
              <a:tblGrid>
                <a:gridCol w="261941">
                  <a:extLst>
                    <a:ext uri="{9D8B030D-6E8A-4147-A177-3AD203B41FA5}">
                      <a16:colId xmlns:a16="http://schemas.microsoft.com/office/drawing/2014/main" val="1367082476"/>
                    </a:ext>
                  </a:extLst>
                </a:gridCol>
                <a:gridCol w="261941">
                  <a:extLst>
                    <a:ext uri="{9D8B030D-6E8A-4147-A177-3AD203B41FA5}">
                      <a16:colId xmlns:a16="http://schemas.microsoft.com/office/drawing/2014/main" val="271909269"/>
                    </a:ext>
                  </a:extLst>
                </a:gridCol>
                <a:gridCol w="261941">
                  <a:extLst>
                    <a:ext uri="{9D8B030D-6E8A-4147-A177-3AD203B41FA5}">
                      <a16:colId xmlns:a16="http://schemas.microsoft.com/office/drawing/2014/main" val="1034234260"/>
                    </a:ext>
                  </a:extLst>
                </a:gridCol>
                <a:gridCol w="2954698">
                  <a:extLst>
                    <a:ext uri="{9D8B030D-6E8A-4147-A177-3AD203B41FA5}">
                      <a16:colId xmlns:a16="http://schemas.microsoft.com/office/drawing/2014/main" val="1916257784"/>
                    </a:ext>
                  </a:extLst>
                </a:gridCol>
                <a:gridCol w="702002">
                  <a:extLst>
                    <a:ext uri="{9D8B030D-6E8A-4147-A177-3AD203B41FA5}">
                      <a16:colId xmlns:a16="http://schemas.microsoft.com/office/drawing/2014/main" val="2448385650"/>
                    </a:ext>
                  </a:extLst>
                </a:gridCol>
                <a:gridCol w="702002">
                  <a:extLst>
                    <a:ext uri="{9D8B030D-6E8A-4147-A177-3AD203B41FA5}">
                      <a16:colId xmlns:a16="http://schemas.microsoft.com/office/drawing/2014/main" val="288286061"/>
                    </a:ext>
                  </a:extLst>
                </a:gridCol>
                <a:gridCol w="702002">
                  <a:extLst>
                    <a:ext uri="{9D8B030D-6E8A-4147-A177-3AD203B41FA5}">
                      <a16:colId xmlns:a16="http://schemas.microsoft.com/office/drawing/2014/main" val="3482410931"/>
                    </a:ext>
                  </a:extLst>
                </a:gridCol>
                <a:gridCol w="702002">
                  <a:extLst>
                    <a:ext uri="{9D8B030D-6E8A-4147-A177-3AD203B41FA5}">
                      <a16:colId xmlns:a16="http://schemas.microsoft.com/office/drawing/2014/main" val="3787529366"/>
                    </a:ext>
                  </a:extLst>
                </a:gridCol>
                <a:gridCol w="746532">
                  <a:extLst>
                    <a:ext uri="{9D8B030D-6E8A-4147-A177-3AD203B41FA5}">
                      <a16:colId xmlns:a16="http://schemas.microsoft.com/office/drawing/2014/main" val="3817866114"/>
                    </a:ext>
                  </a:extLst>
                </a:gridCol>
                <a:gridCol w="715100">
                  <a:extLst>
                    <a:ext uri="{9D8B030D-6E8A-4147-A177-3AD203B41FA5}">
                      <a16:colId xmlns:a16="http://schemas.microsoft.com/office/drawing/2014/main" val="520515936"/>
                    </a:ext>
                  </a:extLst>
                </a:gridCol>
              </a:tblGrid>
              <a:tr h="1316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009626"/>
                  </a:ext>
                </a:extLst>
              </a:tr>
              <a:tr h="379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635747"/>
                  </a:ext>
                </a:extLst>
              </a:tr>
              <a:tr h="1626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077230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459583"/>
                  </a:ext>
                </a:extLst>
              </a:tr>
              <a:tr h="139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302449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609241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334593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855271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184092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Infraestructura S.A.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541405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457381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 del Estado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016618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96445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514505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070076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986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855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836" y="146404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481250" y="3791456"/>
            <a:ext cx="7972477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61B36A3-896E-45EE-9A63-A680A1951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268050"/>
              </p:ext>
            </p:extLst>
          </p:nvPr>
        </p:nvGraphicFramePr>
        <p:xfrm>
          <a:off x="538836" y="1816750"/>
          <a:ext cx="7972475" cy="168005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83050725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576624276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708402515"/>
                    </a:ext>
                  </a:extLst>
                </a:gridCol>
                <a:gridCol w="2940797">
                  <a:extLst>
                    <a:ext uri="{9D8B030D-6E8A-4147-A177-3AD203B41FA5}">
                      <a16:colId xmlns:a16="http://schemas.microsoft.com/office/drawing/2014/main" val="418846768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89803050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68251633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85440656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829289706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195609146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1792010491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85510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3078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58115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85480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3516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014612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3454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91447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65019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5357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A451E86C-216E-462E-AF8C-6C76994BE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1727"/>
              </p:ext>
            </p:extLst>
          </p:nvPr>
        </p:nvGraphicFramePr>
        <p:xfrm>
          <a:off x="538837" y="4238667"/>
          <a:ext cx="7972474" cy="168005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695825041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2601937188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086433079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57401585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95145536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24667309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748560630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478772356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2103229143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310052581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22227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843428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28011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149111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07331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126037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14414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86674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67256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214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622" y="140198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05E53EF-5FE2-4A96-9B7E-8E6B78205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307933"/>
              </p:ext>
            </p:extLst>
          </p:nvPr>
        </p:nvGraphicFramePr>
        <p:xfrm>
          <a:off x="544292" y="1736046"/>
          <a:ext cx="7972478" cy="4340826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4020503217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1638362386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1484768305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31129289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772479138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834455557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913419489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1003808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569510801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730294022"/>
                    </a:ext>
                  </a:extLst>
                </a:gridCol>
              </a:tblGrid>
              <a:tr h="136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667589"/>
                  </a:ext>
                </a:extLst>
              </a:tr>
              <a:tr h="3354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731234"/>
                  </a:ext>
                </a:extLst>
              </a:tr>
              <a:tr h="1437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1.045.795.403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1.045.795.403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61.804.230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30686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7.823.203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917371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7.823.203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649919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4.114.734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4.114.734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354143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4.374.687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4.374.687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280.417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70239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4.166.504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4.166.504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247.679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776828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4.757.859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4.757.859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409482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5.193.284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5.193.284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377.266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947076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3.840.438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3.840.438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338.456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224725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4.503.402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4.503.402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326.012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706041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5.627.583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5.627.583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380.607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64912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5.177.698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5.177.698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419.583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106722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4.981.712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4.981.712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373.551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260370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5.273.963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5.273.963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373.206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367946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4.498.541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4.498.541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366.575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156713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7.170.932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7.170.932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540.910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464168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4.539.494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4.539.494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297.899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27579"/>
                  </a:ext>
                </a:extLst>
              </a:tr>
              <a:tr h="21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4.162.418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4.162.418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227.009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196855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2.475.764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2.475.764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177.451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028757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296029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469.577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078848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912441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537296"/>
                  </a:ext>
                </a:extLst>
              </a:tr>
              <a:tr h="109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895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689" y="1331925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7E16FF5-3E7F-4480-91B4-B7FBD1D4C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964350"/>
              </p:ext>
            </p:extLst>
          </p:nvPr>
        </p:nvGraphicFramePr>
        <p:xfrm>
          <a:off x="538750" y="1660296"/>
          <a:ext cx="7972479" cy="4367683"/>
        </p:xfrm>
        <a:graphic>
          <a:graphicData uri="http://schemas.openxmlformats.org/drawingml/2006/table">
            <a:tbl>
              <a:tblPr/>
              <a:tblGrid>
                <a:gridCol w="263291">
                  <a:extLst>
                    <a:ext uri="{9D8B030D-6E8A-4147-A177-3AD203B41FA5}">
                      <a16:colId xmlns:a16="http://schemas.microsoft.com/office/drawing/2014/main" val="3743752730"/>
                    </a:ext>
                  </a:extLst>
                </a:gridCol>
                <a:gridCol w="263291">
                  <a:extLst>
                    <a:ext uri="{9D8B030D-6E8A-4147-A177-3AD203B41FA5}">
                      <a16:colId xmlns:a16="http://schemas.microsoft.com/office/drawing/2014/main" val="397828636"/>
                    </a:ext>
                  </a:extLst>
                </a:gridCol>
                <a:gridCol w="263291">
                  <a:extLst>
                    <a:ext uri="{9D8B030D-6E8A-4147-A177-3AD203B41FA5}">
                      <a16:colId xmlns:a16="http://schemas.microsoft.com/office/drawing/2014/main" val="720620796"/>
                    </a:ext>
                  </a:extLst>
                </a:gridCol>
                <a:gridCol w="2969932">
                  <a:extLst>
                    <a:ext uri="{9D8B030D-6E8A-4147-A177-3AD203B41FA5}">
                      <a16:colId xmlns:a16="http://schemas.microsoft.com/office/drawing/2014/main" val="3835882854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1476633737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2049890231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2968145689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834458558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3363619550"/>
                    </a:ext>
                  </a:extLst>
                </a:gridCol>
                <a:gridCol w="737218">
                  <a:extLst>
                    <a:ext uri="{9D8B030D-6E8A-4147-A177-3AD203B41FA5}">
                      <a16:colId xmlns:a16="http://schemas.microsoft.com/office/drawing/2014/main" val="2995110250"/>
                    </a:ext>
                  </a:extLst>
                </a:gridCol>
              </a:tblGrid>
              <a:tr h="1168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276" marR="7276" marT="7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76" marR="7276" marT="7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336065"/>
                  </a:ext>
                </a:extLst>
              </a:tr>
              <a:tr h="2337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873777"/>
                  </a:ext>
                </a:extLst>
              </a:tr>
              <a:tr h="116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761150"/>
                  </a:ext>
                </a:extLst>
              </a:tr>
              <a:tr h="116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69732"/>
                  </a:ext>
                </a:extLst>
              </a:tr>
              <a:tr h="116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481.025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563584"/>
                  </a:ext>
                </a:extLst>
              </a:tr>
              <a:tr h="116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861814"/>
                  </a:ext>
                </a:extLst>
              </a:tr>
              <a:tr h="116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342772"/>
                  </a:ext>
                </a:extLst>
              </a:tr>
              <a:tr h="116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478445"/>
                  </a:ext>
                </a:extLst>
              </a:tr>
              <a:tr h="116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545887"/>
                  </a:ext>
                </a:extLst>
              </a:tr>
              <a:tr h="116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15.201.572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15.201.572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382.562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923353"/>
                  </a:ext>
                </a:extLst>
              </a:tr>
              <a:tr h="116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896805"/>
                  </a:ext>
                </a:extLst>
              </a:tr>
              <a:tr h="23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999100"/>
                  </a:ext>
                </a:extLst>
              </a:tr>
              <a:tr h="116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223230"/>
                  </a:ext>
                </a:extLst>
              </a:tr>
              <a:tr h="146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53.981.027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829484"/>
                  </a:ext>
                </a:extLst>
              </a:tr>
              <a:tr h="116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53.981.027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97529"/>
                  </a:ext>
                </a:extLst>
              </a:tr>
              <a:tr h="23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15607"/>
                  </a:ext>
                </a:extLst>
              </a:tr>
              <a:tr h="23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374600"/>
                  </a:ext>
                </a:extLst>
              </a:tr>
              <a:tr h="23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499632"/>
                  </a:ext>
                </a:extLst>
              </a:tr>
              <a:tr h="23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30.899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30.899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97325"/>
                  </a:ext>
                </a:extLst>
              </a:tr>
              <a:tr h="23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358913"/>
                  </a:ext>
                </a:extLst>
              </a:tr>
              <a:tr h="23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660037"/>
                  </a:ext>
                </a:extLst>
              </a:tr>
              <a:tr h="146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248164"/>
                  </a:ext>
                </a:extLst>
              </a:tr>
              <a:tr h="16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15296"/>
                  </a:ext>
                </a:extLst>
              </a:tr>
              <a:tr h="23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562020"/>
                  </a:ext>
                </a:extLst>
              </a:tr>
              <a:tr h="23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47.266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47.266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966699"/>
                  </a:ext>
                </a:extLst>
              </a:tr>
              <a:tr h="175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941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63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04E97E9-85ED-4C04-9400-28046C9BA6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155555"/>
              </p:ext>
            </p:extLst>
          </p:nvPr>
        </p:nvGraphicFramePr>
        <p:xfrm>
          <a:off x="533207" y="1700808"/>
          <a:ext cx="7972480" cy="3660842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891376139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363167996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3105851018"/>
                    </a:ext>
                  </a:extLst>
                </a:gridCol>
                <a:gridCol w="2969934">
                  <a:extLst>
                    <a:ext uri="{9D8B030D-6E8A-4147-A177-3AD203B41FA5}">
                      <a16:colId xmlns:a16="http://schemas.microsoft.com/office/drawing/2014/main" val="3883463334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64568849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186988795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589584802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4287251510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1122913026"/>
                    </a:ext>
                  </a:extLst>
                </a:gridCol>
                <a:gridCol w="737218">
                  <a:extLst>
                    <a:ext uri="{9D8B030D-6E8A-4147-A177-3AD203B41FA5}">
                      <a16:colId xmlns:a16="http://schemas.microsoft.com/office/drawing/2014/main" val="2731758887"/>
                    </a:ext>
                  </a:extLst>
                </a:gridCol>
              </a:tblGrid>
              <a:tr h="1251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636449"/>
                  </a:ext>
                </a:extLst>
              </a:tr>
              <a:tr h="250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349149"/>
                  </a:ext>
                </a:extLst>
              </a:tr>
              <a:tr h="250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47687"/>
                  </a:ext>
                </a:extLst>
              </a:tr>
              <a:tr h="250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675369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07527"/>
                  </a:ext>
                </a:extLst>
              </a:tr>
              <a:tr h="250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1590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408833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35.222.732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35.222.732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2.356.018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569601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60.913.626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60.913.626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9.301.246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02226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44.857.385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44.857.385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535606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55.936.825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55.936.825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4.375.017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700815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53.617.971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53.617.971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567782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54.088.263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54.088.263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4.200.000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867036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71.295.712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71.295.712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931284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75.172.586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75.172.586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6.500.000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229249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85.603.328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85.603.328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6.147.164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573945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62.701.903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62.701.903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5.599.200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562615"/>
                  </a:ext>
                </a:extLst>
              </a:tr>
              <a:tr h="156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34.591.721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34.591.721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60891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36.386.096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36.386.096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2.880.000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145737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96.943.206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96.943.206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7.197.729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985034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37.144.589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37.144.589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3.122.526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457644"/>
                  </a:ext>
                </a:extLst>
              </a:tr>
              <a:tr h="250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24.119.377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24.119.377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595329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47.348.379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47.348.379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1.181.627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934516"/>
                  </a:ext>
                </a:extLst>
              </a:tr>
              <a:tr h="125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704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38799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8284" y="3829005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1EAD901-D91B-451D-8F99-C7693CAF8F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325723"/>
              </p:ext>
            </p:extLst>
          </p:nvPr>
        </p:nvGraphicFramePr>
        <p:xfrm>
          <a:off x="564958" y="1714109"/>
          <a:ext cx="8014083" cy="1730989"/>
        </p:xfrm>
        <a:graphic>
          <a:graphicData uri="http://schemas.openxmlformats.org/drawingml/2006/table">
            <a:tbl>
              <a:tblPr/>
              <a:tblGrid>
                <a:gridCol w="275208">
                  <a:extLst>
                    <a:ext uri="{9D8B030D-6E8A-4147-A177-3AD203B41FA5}">
                      <a16:colId xmlns:a16="http://schemas.microsoft.com/office/drawing/2014/main" val="3310702772"/>
                    </a:ext>
                  </a:extLst>
                </a:gridCol>
                <a:gridCol w="275208">
                  <a:extLst>
                    <a:ext uri="{9D8B030D-6E8A-4147-A177-3AD203B41FA5}">
                      <a16:colId xmlns:a16="http://schemas.microsoft.com/office/drawing/2014/main" val="3703877092"/>
                    </a:ext>
                  </a:extLst>
                </a:gridCol>
                <a:gridCol w="3104357">
                  <a:extLst>
                    <a:ext uri="{9D8B030D-6E8A-4147-A177-3AD203B41FA5}">
                      <a16:colId xmlns:a16="http://schemas.microsoft.com/office/drawing/2014/main" val="42383727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219214280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578828996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4108306582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175646841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573039670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396211485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024724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957545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97.636.357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1657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10.700.937.410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1.409.587.969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061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533.584.516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482769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40.400.328.428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3.556.590.308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147060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67.202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168005,0%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168005,0%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595802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455.563.809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147036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172.598.476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636353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4.100.000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69191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Beneficios FET - Covid - 19 2021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-347.402.835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-347.402.835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094384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8489B05F-568D-4D2C-A5FC-41701E269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210636"/>
              </p:ext>
            </p:extLst>
          </p:nvPr>
        </p:nvGraphicFramePr>
        <p:xfrm>
          <a:off x="565861" y="4196931"/>
          <a:ext cx="8021443" cy="1311355"/>
        </p:xfrm>
        <a:graphic>
          <a:graphicData uri="http://schemas.openxmlformats.org/drawingml/2006/table">
            <a:tbl>
              <a:tblPr/>
              <a:tblGrid>
                <a:gridCol w="275461">
                  <a:extLst>
                    <a:ext uri="{9D8B030D-6E8A-4147-A177-3AD203B41FA5}">
                      <a16:colId xmlns:a16="http://schemas.microsoft.com/office/drawing/2014/main" val="3999073970"/>
                    </a:ext>
                  </a:extLst>
                </a:gridCol>
                <a:gridCol w="275461">
                  <a:extLst>
                    <a:ext uri="{9D8B030D-6E8A-4147-A177-3AD203B41FA5}">
                      <a16:colId xmlns:a16="http://schemas.microsoft.com/office/drawing/2014/main" val="2898848035"/>
                    </a:ext>
                  </a:extLst>
                </a:gridCol>
                <a:gridCol w="3107209">
                  <a:extLst>
                    <a:ext uri="{9D8B030D-6E8A-4147-A177-3AD203B41FA5}">
                      <a16:colId xmlns:a16="http://schemas.microsoft.com/office/drawing/2014/main" val="3524269375"/>
                    </a:ext>
                  </a:extLst>
                </a:gridCol>
                <a:gridCol w="738237">
                  <a:extLst>
                    <a:ext uri="{9D8B030D-6E8A-4147-A177-3AD203B41FA5}">
                      <a16:colId xmlns:a16="http://schemas.microsoft.com/office/drawing/2014/main" val="3750304648"/>
                    </a:ext>
                  </a:extLst>
                </a:gridCol>
                <a:gridCol w="738237">
                  <a:extLst>
                    <a:ext uri="{9D8B030D-6E8A-4147-A177-3AD203B41FA5}">
                      <a16:colId xmlns:a16="http://schemas.microsoft.com/office/drawing/2014/main" val="2640159684"/>
                    </a:ext>
                  </a:extLst>
                </a:gridCol>
                <a:gridCol w="738237">
                  <a:extLst>
                    <a:ext uri="{9D8B030D-6E8A-4147-A177-3AD203B41FA5}">
                      <a16:colId xmlns:a16="http://schemas.microsoft.com/office/drawing/2014/main" val="4181232548"/>
                    </a:ext>
                  </a:extLst>
                </a:gridCol>
                <a:gridCol w="738237">
                  <a:extLst>
                    <a:ext uri="{9D8B030D-6E8A-4147-A177-3AD203B41FA5}">
                      <a16:colId xmlns:a16="http://schemas.microsoft.com/office/drawing/2014/main" val="2048449762"/>
                    </a:ext>
                  </a:extLst>
                </a:gridCol>
                <a:gridCol w="705182">
                  <a:extLst>
                    <a:ext uri="{9D8B030D-6E8A-4147-A177-3AD203B41FA5}">
                      <a16:colId xmlns:a16="http://schemas.microsoft.com/office/drawing/2014/main" val="1301162570"/>
                    </a:ext>
                  </a:extLst>
                </a:gridCol>
                <a:gridCol w="705182">
                  <a:extLst>
                    <a:ext uri="{9D8B030D-6E8A-4147-A177-3AD203B41FA5}">
                      <a16:colId xmlns:a16="http://schemas.microsoft.com/office/drawing/2014/main" val="217481828"/>
                    </a:ext>
                  </a:extLst>
                </a:gridCol>
              </a:tblGrid>
              <a:tr h="1287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104941"/>
                  </a:ext>
                </a:extLst>
              </a:tr>
              <a:tr h="3942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512941"/>
                  </a:ext>
                </a:extLst>
              </a:tr>
              <a:tr h="13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4.959.044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975370"/>
                  </a:ext>
                </a:extLst>
              </a:tr>
              <a:tr h="128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194.631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220015"/>
                  </a:ext>
                </a:extLst>
              </a:tr>
              <a:tr h="128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21.055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313146"/>
                  </a:ext>
                </a:extLst>
              </a:tr>
              <a:tr h="128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820537"/>
                  </a:ext>
                </a:extLst>
              </a:tr>
              <a:tr h="128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702005"/>
                  </a:ext>
                </a:extLst>
              </a:tr>
              <a:tr h="128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64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EEB6E91-758B-4F39-93E3-E20C76419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597883"/>
              </p:ext>
            </p:extLst>
          </p:nvPr>
        </p:nvGraphicFramePr>
        <p:xfrm>
          <a:off x="529208" y="1816453"/>
          <a:ext cx="8075236" cy="4036798"/>
        </p:xfrm>
        <a:graphic>
          <a:graphicData uri="http://schemas.openxmlformats.org/drawingml/2006/table">
            <a:tbl>
              <a:tblPr/>
              <a:tblGrid>
                <a:gridCol w="252825">
                  <a:extLst>
                    <a:ext uri="{9D8B030D-6E8A-4147-A177-3AD203B41FA5}">
                      <a16:colId xmlns:a16="http://schemas.microsoft.com/office/drawing/2014/main" val="1091465133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1517930009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2090589290"/>
                    </a:ext>
                  </a:extLst>
                </a:gridCol>
                <a:gridCol w="2851868">
                  <a:extLst>
                    <a:ext uri="{9D8B030D-6E8A-4147-A177-3AD203B41FA5}">
                      <a16:colId xmlns:a16="http://schemas.microsoft.com/office/drawing/2014/main" val="3213692876"/>
                    </a:ext>
                  </a:extLst>
                </a:gridCol>
                <a:gridCol w="849492">
                  <a:extLst>
                    <a:ext uri="{9D8B030D-6E8A-4147-A177-3AD203B41FA5}">
                      <a16:colId xmlns:a16="http://schemas.microsoft.com/office/drawing/2014/main" val="2505195757"/>
                    </a:ext>
                  </a:extLst>
                </a:gridCol>
                <a:gridCol w="829266">
                  <a:extLst>
                    <a:ext uri="{9D8B030D-6E8A-4147-A177-3AD203B41FA5}">
                      <a16:colId xmlns:a16="http://schemas.microsoft.com/office/drawing/2014/main" val="1832733386"/>
                    </a:ext>
                  </a:extLst>
                </a:gridCol>
                <a:gridCol w="750891">
                  <a:extLst>
                    <a:ext uri="{9D8B030D-6E8A-4147-A177-3AD203B41FA5}">
                      <a16:colId xmlns:a16="http://schemas.microsoft.com/office/drawing/2014/main" val="3142746560"/>
                    </a:ext>
                  </a:extLst>
                </a:gridCol>
                <a:gridCol w="811569">
                  <a:extLst>
                    <a:ext uri="{9D8B030D-6E8A-4147-A177-3AD203B41FA5}">
                      <a16:colId xmlns:a16="http://schemas.microsoft.com/office/drawing/2014/main" val="599063778"/>
                    </a:ext>
                  </a:extLst>
                </a:gridCol>
                <a:gridCol w="616894">
                  <a:extLst>
                    <a:ext uri="{9D8B030D-6E8A-4147-A177-3AD203B41FA5}">
                      <a16:colId xmlns:a16="http://schemas.microsoft.com/office/drawing/2014/main" val="1455085373"/>
                    </a:ext>
                  </a:extLst>
                </a:gridCol>
                <a:gridCol w="606781">
                  <a:extLst>
                    <a:ext uri="{9D8B030D-6E8A-4147-A177-3AD203B41FA5}">
                      <a16:colId xmlns:a16="http://schemas.microsoft.com/office/drawing/2014/main" val="2716458768"/>
                    </a:ext>
                  </a:extLst>
                </a:gridCol>
              </a:tblGrid>
              <a:tr h="1486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146937"/>
                  </a:ext>
                </a:extLst>
              </a:tr>
              <a:tr h="394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083139"/>
                  </a:ext>
                </a:extLst>
              </a:tr>
              <a:tr h="1561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97.636.357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828821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9.634.752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353042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9.634.752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058561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5.610.303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52055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4.024.449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158570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87.376.061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623638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78.805.561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002346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850864"/>
                  </a:ext>
                </a:extLst>
              </a:tr>
              <a:tr h="237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4.050.059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83696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36.008.605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81605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221270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29.500.000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775773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1.900.117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593026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5.786.501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752449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290934"/>
                  </a:ext>
                </a:extLst>
              </a:tr>
              <a:tr h="237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173921"/>
                  </a:ext>
                </a:extLst>
              </a:tr>
              <a:tr h="126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662635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8.570.500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547978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8.570.500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497383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735282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74.452.023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74.452.023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625.544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640608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73.429.513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73.429.513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625.544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767040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340.736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680929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152.514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219541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132.294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208583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587280"/>
                  </a:ext>
                </a:extLst>
              </a:tr>
              <a:tr h="118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490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F0B1143-F9B7-49DD-A937-8039BDA47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747807"/>
              </p:ext>
            </p:extLst>
          </p:nvPr>
        </p:nvGraphicFramePr>
        <p:xfrm>
          <a:off x="544542" y="1768270"/>
          <a:ext cx="8094719" cy="4150763"/>
        </p:xfrm>
        <a:graphic>
          <a:graphicData uri="http://schemas.openxmlformats.org/drawingml/2006/table">
            <a:tbl>
              <a:tblPr/>
              <a:tblGrid>
                <a:gridCol w="242575">
                  <a:extLst>
                    <a:ext uri="{9D8B030D-6E8A-4147-A177-3AD203B41FA5}">
                      <a16:colId xmlns:a16="http://schemas.microsoft.com/office/drawing/2014/main" val="1245917612"/>
                    </a:ext>
                  </a:extLst>
                </a:gridCol>
                <a:gridCol w="242575">
                  <a:extLst>
                    <a:ext uri="{9D8B030D-6E8A-4147-A177-3AD203B41FA5}">
                      <a16:colId xmlns:a16="http://schemas.microsoft.com/office/drawing/2014/main" val="3514984522"/>
                    </a:ext>
                  </a:extLst>
                </a:gridCol>
                <a:gridCol w="242575">
                  <a:extLst>
                    <a:ext uri="{9D8B030D-6E8A-4147-A177-3AD203B41FA5}">
                      <a16:colId xmlns:a16="http://schemas.microsoft.com/office/drawing/2014/main" val="1152271136"/>
                    </a:ext>
                  </a:extLst>
                </a:gridCol>
                <a:gridCol w="2736243">
                  <a:extLst>
                    <a:ext uri="{9D8B030D-6E8A-4147-A177-3AD203B41FA5}">
                      <a16:colId xmlns:a16="http://schemas.microsoft.com/office/drawing/2014/main" val="347947441"/>
                    </a:ext>
                  </a:extLst>
                </a:gridCol>
                <a:gridCol w="720446">
                  <a:extLst>
                    <a:ext uri="{9D8B030D-6E8A-4147-A177-3AD203B41FA5}">
                      <a16:colId xmlns:a16="http://schemas.microsoft.com/office/drawing/2014/main" val="496627855"/>
                    </a:ext>
                  </a:extLst>
                </a:gridCol>
                <a:gridCol w="756833">
                  <a:extLst>
                    <a:ext uri="{9D8B030D-6E8A-4147-A177-3AD203B41FA5}">
                      <a16:colId xmlns:a16="http://schemas.microsoft.com/office/drawing/2014/main" val="842765623"/>
                    </a:ext>
                  </a:extLst>
                </a:gridCol>
                <a:gridCol w="756833">
                  <a:extLst>
                    <a:ext uri="{9D8B030D-6E8A-4147-A177-3AD203B41FA5}">
                      <a16:colId xmlns:a16="http://schemas.microsoft.com/office/drawing/2014/main" val="3980835286"/>
                    </a:ext>
                  </a:extLst>
                </a:gridCol>
                <a:gridCol w="785942">
                  <a:extLst>
                    <a:ext uri="{9D8B030D-6E8A-4147-A177-3AD203B41FA5}">
                      <a16:colId xmlns:a16="http://schemas.microsoft.com/office/drawing/2014/main" val="3717585384"/>
                    </a:ext>
                  </a:extLst>
                </a:gridCol>
                <a:gridCol w="834457">
                  <a:extLst>
                    <a:ext uri="{9D8B030D-6E8A-4147-A177-3AD203B41FA5}">
                      <a16:colId xmlns:a16="http://schemas.microsoft.com/office/drawing/2014/main" val="4119937397"/>
                    </a:ext>
                  </a:extLst>
                </a:gridCol>
                <a:gridCol w="776240">
                  <a:extLst>
                    <a:ext uri="{9D8B030D-6E8A-4147-A177-3AD203B41FA5}">
                      <a16:colId xmlns:a16="http://schemas.microsoft.com/office/drawing/2014/main" val="1001233484"/>
                    </a:ext>
                  </a:extLst>
                </a:gridCol>
              </a:tblGrid>
              <a:tr h="1414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701115"/>
                  </a:ext>
                </a:extLst>
              </a:tr>
              <a:tr h="3466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499851"/>
                  </a:ext>
                </a:extLst>
              </a:tr>
              <a:tr h="148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10.700.937.410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1.409.587.969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505607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066195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15.599.310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955685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5078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418240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13.099.310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933877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13.099.310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263190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877126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26901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4.223.848.335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4.223.848.335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109.054.652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83782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-137.967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362302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147.997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745280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995.746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271179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959.202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621955"/>
                  </a:ext>
                </a:extLst>
              </a:tr>
              <a:tr h="226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-460.091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054637"/>
                  </a:ext>
                </a:extLst>
              </a:tr>
              <a:tr h="120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881065"/>
                  </a:ext>
                </a:extLst>
              </a:tr>
              <a:tr h="226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42609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001349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6° ley N° 21.256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067247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452813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-1.797.223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797295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865832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544902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755809"/>
                  </a:ext>
                </a:extLst>
              </a:tr>
              <a:tr h="11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751036"/>
                  </a:ext>
                </a:extLst>
              </a:tr>
              <a:tr h="141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1.941.765.911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1.941.765.911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109.080.304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45286"/>
                  </a:ext>
                </a:extLst>
              </a:tr>
              <a:tr h="127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-591.197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405634"/>
                  </a:ext>
                </a:extLst>
              </a:tr>
              <a:tr h="141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1.413.259.298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1.413.259.298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106.370.594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387573"/>
                  </a:ext>
                </a:extLst>
              </a:tr>
              <a:tr h="1414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5.292.550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5.292.550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441.045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190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998DFFC-E78C-4BF7-8543-D8B08BF15B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722517"/>
              </p:ext>
            </p:extLst>
          </p:nvPr>
        </p:nvGraphicFramePr>
        <p:xfrm>
          <a:off x="509182" y="1652183"/>
          <a:ext cx="8124165" cy="4345186"/>
        </p:xfrm>
        <a:graphic>
          <a:graphicData uri="http://schemas.openxmlformats.org/drawingml/2006/table">
            <a:tbl>
              <a:tblPr/>
              <a:tblGrid>
                <a:gridCol w="243457">
                  <a:extLst>
                    <a:ext uri="{9D8B030D-6E8A-4147-A177-3AD203B41FA5}">
                      <a16:colId xmlns:a16="http://schemas.microsoft.com/office/drawing/2014/main" val="2433018403"/>
                    </a:ext>
                  </a:extLst>
                </a:gridCol>
                <a:gridCol w="243457">
                  <a:extLst>
                    <a:ext uri="{9D8B030D-6E8A-4147-A177-3AD203B41FA5}">
                      <a16:colId xmlns:a16="http://schemas.microsoft.com/office/drawing/2014/main" val="517062775"/>
                    </a:ext>
                  </a:extLst>
                </a:gridCol>
                <a:gridCol w="243457">
                  <a:extLst>
                    <a:ext uri="{9D8B030D-6E8A-4147-A177-3AD203B41FA5}">
                      <a16:colId xmlns:a16="http://schemas.microsoft.com/office/drawing/2014/main" val="1071239365"/>
                    </a:ext>
                  </a:extLst>
                </a:gridCol>
                <a:gridCol w="2746196">
                  <a:extLst>
                    <a:ext uri="{9D8B030D-6E8A-4147-A177-3AD203B41FA5}">
                      <a16:colId xmlns:a16="http://schemas.microsoft.com/office/drawing/2014/main" val="3343781588"/>
                    </a:ext>
                  </a:extLst>
                </a:gridCol>
                <a:gridCol w="723067">
                  <a:extLst>
                    <a:ext uri="{9D8B030D-6E8A-4147-A177-3AD203B41FA5}">
                      <a16:colId xmlns:a16="http://schemas.microsoft.com/office/drawing/2014/main" val="1032388406"/>
                    </a:ext>
                  </a:extLst>
                </a:gridCol>
                <a:gridCol w="759587">
                  <a:extLst>
                    <a:ext uri="{9D8B030D-6E8A-4147-A177-3AD203B41FA5}">
                      <a16:colId xmlns:a16="http://schemas.microsoft.com/office/drawing/2014/main" val="696805251"/>
                    </a:ext>
                  </a:extLst>
                </a:gridCol>
                <a:gridCol w="759587">
                  <a:extLst>
                    <a:ext uri="{9D8B030D-6E8A-4147-A177-3AD203B41FA5}">
                      <a16:colId xmlns:a16="http://schemas.microsoft.com/office/drawing/2014/main" val="1686675333"/>
                    </a:ext>
                  </a:extLst>
                </a:gridCol>
                <a:gridCol w="788801">
                  <a:extLst>
                    <a:ext uri="{9D8B030D-6E8A-4147-A177-3AD203B41FA5}">
                      <a16:colId xmlns:a16="http://schemas.microsoft.com/office/drawing/2014/main" val="2758648560"/>
                    </a:ext>
                  </a:extLst>
                </a:gridCol>
                <a:gridCol w="837493">
                  <a:extLst>
                    <a:ext uri="{9D8B030D-6E8A-4147-A177-3AD203B41FA5}">
                      <a16:colId xmlns:a16="http://schemas.microsoft.com/office/drawing/2014/main" val="3127036689"/>
                    </a:ext>
                  </a:extLst>
                </a:gridCol>
                <a:gridCol w="779063">
                  <a:extLst>
                    <a:ext uri="{9D8B030D-6E8A-4147-A177-3AD203B41FA5}">
                      <a16:colId xmlns:a16="http://schemas.microsoft.com/office/drawing/2014/main" val="597484105"/>
                    </a:ext>
                  </a:extLst>
                </a:gridCol>
              </a:tblGrid>
              <a:tr h="1343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725" marR="6725" marT="6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980752"/>
                  </a:ext>
                </a:extLst>
              </a:tr>
              <a:tr h="3223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018217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466198"/>
                  </a:ext>
                </a:extLst>
              </a:tr>
              <a:tr h="214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247.121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19114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525.124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290612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52.304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029006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264.269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367026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446013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211.631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806560"/>
                  </a:ext>
                </a:extLst>
              </a:tr>
              <a:tr h="120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89422"/>
                  </a:ext>
                </a:extLst>
              </a:tr>
              <a:tr h="214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138258"/>
                  </a:ext>
                </a:extLst>
              </a:tr>
              <a:tr h="214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894669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969.799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378651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148.843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519963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212.278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540906"/>
                  </a:ext>
                </a:extLst>
              </a:tr>
              <a:tr h="154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490193"/>
                  </a:ext>
                </a:extLst>
              </a:tr>
              <a:tr h="14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143928"/>
                  </a:ext>
                </a:extLst>
              </a:tr>
              <a:tr h="14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20.883, Bonificación Adicional Zonas Extremas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108848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228.493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410820"/>
                  </a:ext>
                </a:extLst>
              </a:tr>
              <a:tr h="214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mensual funcionarios municipales, ley N° 21.196, Art. 46 y ley N° 21.306, Art. 67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728367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las Pymes y la Innovación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111.197.040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111.197.040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476105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68.988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689880,0%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689880,0%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34271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68.988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689880,0%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689880,0%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792744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7.948.038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39740190,0%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39740190,0%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727113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7.948.038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79480380,0%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79480380,0%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042388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7.948.038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79480380,0%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79480380,0%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83171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374462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573667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1.554.849.068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1.652.251.903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97.402.835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748.915.013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307430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748.915.013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7489150130,0%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7489150130,0%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748615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62281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788.649.048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886.051.883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97.402.835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082846"/>
                  </a:ext>
                </a:extLst>
              </a:tr>
              <a:tr h="107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25" marR="6725" marT="6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964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DFAFD96-1EB1-4D8D-A806-C11FA6ABE2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579614"/>
              </p:ext>
            </p:extLst>
          </p:nvPr>
        </p:nvGraphicFramePr>
        <p:xfrm>
          <a:off x="539552" y="1720917"/>
          <a:ext cx="8078770" cy="4112358"/>
        </p:xfrm>
        <a:graphic>
          <a:graphicData uri="http://schemas.openxmlformats.org/drawingml/2006/table">
            <a:tbl>
              <a:tblPr/>
              <a:tblGrid>
                <a:gridCol w="242097">
                  <a:extLst>
                    <a:ext uri="{9D8B030D-6E8A-4147-A177-3AD203B41FA5}">
                      <a16:colId xmlns:a16="http://schemas.microsoft.com/office/drawing/2014/main" val="2505703797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3877476517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2479778981"/>
                    </a:ext>
                  </a:extLst>
                </a:gridCol>
                <a:gridCol w="2730852">
                  <a:extLst>
                    <a:ext uri="{9D8B030D-6E8A-4147-A177-3AD203B41FA5}">
                      <a16:colId xmlns:a16="http://schemas.microsoft.com/office/drawing/2014/main" val="742262270"/>
                    </a:ext>
                  </a:extLst>
                </a:gridCol>
                <a:gridCol w="719026">
                  <a:extLst>
                    <a:ext uri="{9D8B030D-6E8A-4147-A177-3AD203B41FA5}">
                      <a16:colId xmlns:a16="http://schemas.microsoft.com/office/drawing/2014/main" val="4050887510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586198959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796105064"/>
                    </a:ext>
                  </a:extLst>
                </a:gridCol>
                <a:gridCol w="784394">
                  <a:extLst>
                    <a:ext uri="{9D8B030D-6E8A-4147-A177-3AD203B41FA5}">
                      <a16:colId xmlns:a16="http://schemas.microsoft.com/office/drawing/2014/main" val="2535466098"/>
                    </a:ext>
                  </a:extLst>
                </a:gridCol>
                <a:gridCol w="832813">
                  <a:extLst>
                    <a:ext uri="{9D8B030D-6E8A-4147-A177-3AD203B41FA5}">
                      <a16:colId xmlns:a16="http://schemas.microsoft.com/office/drawing/2014/main" val="1648937696"/>
                    </a:ext>
                  </a:extLst>
                </a:gridCol>
                <a:gridCol w="774710">
                  <a:extLst>
                    <a:ext uri="{9D8B030D-6E8A-4147-A177-3AD203B41FA5}">
                      <a16:colId xmlns:a16="http://schemas.microsoft.com/office/drawing/2014/main" val="2615025494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509641"/>
                  </a:ext>
                </a:extLst>
              </a:tr>
              <a:tr h="2836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45623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8.365.938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83659380,0%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83659380,0%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09180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8.365.938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83659380,0%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83659380,0%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9770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3° ley N° 21.242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6265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5° ley N° 21.252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8.351.121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9489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 Estatal Art.6° ley N° 21.256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57247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4.973.224.433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4.625.821.598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-347.402.835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519.695.613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19282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84842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00622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4.927.376.223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4.579.973.388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-347.402.835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519.484.902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4269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78750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65450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81662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59288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80268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41647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53.960.527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70366"/>
                  </a:ext>
                </a:extLst>
              </a:tr>
              <a:tr h="177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110.045.034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110.045.034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110.561.627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41126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31434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640440"/>
                  </a:ext>
                </a:extLst>
              </a:tr>
              <a:tr h="184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344445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814472"/>
                  </a:ext>
                </a:extLst>
              </a:tr>
              <a:tr h="14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334436"/>
                  </a:ext>
                </a:extLst>
              </a:tr>
              <a:tr h="14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3.305.493.423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2.958.090.588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-347.402.835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325.862.748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796308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186980"/>
                  </a:ext>
                </a:extLst>
              </a:tr>
              <a:tr h="134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4785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99341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35060"/>
                  </a:ext>
                </a:extLst>
              </a:tr>
              <a:tr h="127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144991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977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31F187B-3819-4C06-A4C0-FE668243AB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830465"/>
              </p:ext>
            </p:extLst>
          </p:nvPr>
        </p:nvGraphicFramePr>
        <p:xfrm>
          <a:off x="539551" y="1720917"/>
          <a:ext cx="8057711" cy="2245010"/>
        </p:xfrm>
        <a:graphic>
          <a:graphicData uri="http://schemas.openxmlformats.org/drawingml/2006/table">
            <a:tbl>
              <a:tblPr/>
              <a:tblGrid>
                <a:gridCol w="241466">
                  <a:extLst>
                    <a:ext uri="{9D8B030D-6E8A-4147-A177-3AD203B41FA5}">
                      <a16:colId xmlns:a16="http://schemas.microsoft.com/office/drawing/2014/main" val="4003771360"/>
                    </a:ext>
                  </a:extLst>
                </a:gridCol>
                <a:gridCol w="241466">
                  <a:extLst>
                    <a:ext uri="{9D8B030D-6E8A-4147-A177-3AD203B41FA5}">
                      <a16:colId xmlns:a16="http://schemas.microsoft.com/office/drawing/2014/main" val="1246902766"/>
                    </a:ext>
                  </a:extLst>
                </a:gridCol>
                <a:gridCol w="241466">
                  <a:extLst>
                    <a:ext uri="{9D8B030D-6E8A-4147-A177-3AD203B41FA5}">
                      <a16:colId xmlns:a16="http://schemas.microsoft.com/office/drawing/2014/main" val="3347425782"/>
                    </a:ext>
                  </a:extLst>
                </a:gridCol>
                <a:gridCol w="2723733">
                  <a:extLst>
                    <a:ext uri="{9D8B030D-6E8A-4147-A177-3AD203B41FA5}">
                      <a16:colId xmlns:a16="http://schemas.microsoft.com/office/drawing/2014/main" val="832292932"/>
                    </a:ext>
                  </a:extLst>
                </a:gridCol>
                <a:gridCol w="717152">
                  <a:extLst>
                    <a:ext uri="{9D8B030D-6E8A-4147-A177-3AD203B41FA5}">
                      <a16:colId xmlns:a16="http://schemas.microsoft.com/office/drawing/2014/main" val="3121551642"/>
                    </a:ext>
                  </a:extLst>
                </a:gridCol>
                <a:gridCol w="753373">
                  <a:extLst>
                    <a:ext uri="{9D8B030D-6E8A-4147-A177-3AD203B41FA5}">
                      <a16:colId xmlns:a16="http://schemas.microsoft.com/office/drawing/2014/main" val="3028560604"/>
                    </a:ext>
                  </a:extLst>
                </a:gridCol>
                <a:gridCol w="753373">
                  <a:extLst>
                    <a:ext uri="{9D8B030D-6E8A-4147-A177-3AD203B41FA5}">
                      <a16:colId xmlns:a16="http://schemas.microsoft.com/office/drawing/2014/main" val="1829344762"/>
                    </a:ext>
                  </a:extLst>
                </a:gridCol>
                <a:gridCol w="782349">
                  <a:extLst>
                    <a:ext uri="{9D8B030D-6E8A-4147-A177-3AD203B41FA5}">
                      <a16:colId xmlns:a16="http://schemas.microsoft.com/office/drawing/2014/main" val="2161057663"/>
                    </a:ext>
                  </a:extLst>
                </a:gridCol>
                <a:gridCol w="830642">
                  <a:extLst>
                    <a:ext uri="{9D8B030D-6E8A-4147-A177-3AD203B41FA5}">
                      <a16:colId xmlns:a16="http://schemas.microsoft.com/office/drawing/2014/main" val="2252102943"/>
                    </a:ext>
                  </a:extLst>
                </a:gridCol>
                <a:gridCol w="772691">
                  <a:extLst>
                    <a:ext uri="{9D8B030D-6E8A-4147-A177-3AD203B41FA5}">
                      <a16:colId xmlns:a16="http://schemas.microsoft.com/office/drawing/2014/main" val="2403422795"/>
                    </a:ext>
                  </a:extLst>
                </a:gridCol>
              </a:tblGrid>
              <a:tr h="1134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553760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276998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866139"/>
                  </a:ext>
                </a:extLst>
              </a:tr>
              <a:tr h="134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234339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42144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8215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99450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0490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10018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021293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43279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13982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210.711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30785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210.711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87654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27164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00612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40447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84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42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88D9873-7482-4AB5-A082-0F49F927D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088296"/>
              </p:ext>
            </p:extLst>
          </p:nvPr>
        </p:nvGraphicFramePr>
        <p:xfrm>
          <a:off x="545631" y="1675882"/>
          <a:ext cx="8092594" cy="3027195"/>
        </p:xfrm>
        <a:graphic>
          <a:graphicData uri="http://schemas.openxmlformats.org/drawingml/2006/table">
            <a:tbl>
              <a:tblPr/>
              <a:tblGrid>
                <a:gridCol w="264637">
                  <a:extLst>
                    <a:ext uri="{9D8B030D-6E8A-4147-A177-3AD203B41FA5}">
                      <a16:colId xmlns:a16="http://schemas.microsoft.com/office/drawing/2014/main" val="3817705727"/>
                    </a:ext>
                  </a:extLst>
                </a:gridCol>
                <a:gridCol w="264637">
                  <a:extLst>
                    <a:ext uri="{9D8B030D-6E8A-4147-A177-3AD203B41FA5}">
                      <a16:colId xmlns:a16="http://schemas.microsoft.com/office/drawing/2014/main" val="4028413350"/>
                    </a:ext>
                  </a:extLst>
                </a:gridCol>
                <a:gridCol w="264637">
                  <a:extLst>
                    <a:ext uri="{9D8B030D-6E8A-4147-A177-3AD203B41FA5}">
                      <a16:colId xmlns:a16="http://schemas.microsoft.com/office/drawing/2014/main" val="3927988205"/>
                    </a:ext>
                  </a:extLst>
                </a:gridCol>
                <a:gridCol w="2985105">
                  <a:extLst>
                    <a:ext uri="{9D8B030D-6E8A-4147-A177-3AD203B41FA5}">
                      <a16:colId xmlns:a16="http://schemas.microsoft.com/office/drawing/2014/main" val="4159507280"/>
                    </a:ext>
                  </a:extLst>
                </a:gridCol>
                <a:gridCol w="709226">
                  <a:extLst>
                    <a:ext uri="{9D8B030D-6E8A-4147-A177-3AD203B41FA5}">
                      <a16:colId xmlns:a16="http://schemas.microsoft.com/office/drawing/2014/main" val="1389052300"/>
                    </a:ext>
                  </a:extLst>
                </a:gridCol>
                <a:gridCol w="709226">
                  <a:extLst>
                    <a:ext uri="{9D8B030D-6E8A-4147-A177-3AD203B41FA5}">
                      <a16:colId xmlns:a16="http://schemas.microsoft.com/office/drawing/2014/main" val="655978306"/>
                    </a:ext>
                  </a:extLst>
                </a:gridCol>
                <a:gridCol w="709226">
                  <a:extLst>
                    <a:ext uri="{9D8B030D-6E8A-4147-A177-3AD203B41FA5}">
                      <a16:colId xmlns:a16="http://schemas.microsoft.com/office/drawing/2014/main" val="1295013605"/>
                    </a:ext>
                  </a:extLst>
                </a:gridCol>
                <a:gridCol w="709226">
                  <a:extLst>
                    <a:ext uri="{9D8B030D-6E8A-4147-A177-3AD203B41FA5}">
                      <a16:colId xmlns:a16="http://schemas.microsoft.com/office/drawing/2014/main" val="4097125468"/>
                    </a:ext>
                  </a:extLst>
                </a:gridCol>
                <a:gridCol w="754215">
                  <a:extLst>
                    <a:ext uri="{9D8B030D-6E8A-4147-A177-3AD203B41FA5}">
                      <a16:colId xmlns:a16="http://schemas.microsoft.com/office/drawing/2014/main" val="2993188862"/>
                    </a:ext>
                  </a:extLst>
                </a:gridCol>
                <a:gridCol w="722459">
                  <a:extLst>
                    <a:ext uri="{9D8B030D-6E8A-4147-A177-3AD203B41FA5}">
                      <a16:colId xmlns:a16="http://schemas.microsoft.com/office/drawing/2014/main" val="2919128607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719526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321979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4.959.044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1484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31774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79909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66330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14092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76327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00339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22978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280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26868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4.959.041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53748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4.741.319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7039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217.722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0421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3382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94847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6090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546950"/>
                  </a:ext>
                </a:extLst>
              </a:tr>
              <a:tr h="131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85984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8606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900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4916</TotalTime>
  <Words>9113</Words>
  <Application>Microsoft Office PowerPoint</Application>
  <PresentationFormat>Presentación en pantalla (4:3)</PresentationFormat>
  <Paragraphs>4962</Paragraphs>
  <Slides>26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Arial</vt:lpstr>
      <vt:lpstr>Calibri</vt:lpstr>
      <vt:lpstr>2_Tema de Office</vt:lpstr>
      <vt:lpstr>Presentación de PowerPoint</vt:lpstr>
      <vt:lpstr>EJECUCIÓN ACUMULADA DE GASTOS A ENERO DE 2021  PARTIDA 50 TESORO PÚBLICO</vt:lpstr>
      <vt:lpstr>EJECUCIÓN ACUMULADA DE GASTOS A ENERO DE 2021  PARTIDA 50 RESUMEN POR CAPÍTULOS</vt:lpstr>
      <vt:lpstr>EJECUCIÓN ACUMULADA DE GASTOS A ENERO DE 2021  PARTIDA 50. CAPÍTULO 01. PROGRAMA 02:  SUBSIDIOS</vt:lpstr>
      <vt:lpstr>EJECUCIÓN ACUMULADA DE GASTOS A ENERO DE 2021  PARTIDA 50. CAPÍTULO 01. PROGRAMA 03:  OPERACIONES COMPLEMENTARIAS</vt:lpstr>
      <vt:lpstr>EJECUCIÓN ACUMULADA DE GASTOS A ENERO DE 2021  PARTIDA 50. CAPÍTULO 01. PROGRAMA 03:  OPERACIONES COMPLEMENTARIAS</vt:lpstr>
      <vt:lpstr>EJECUCIÓN ACUMULADA DE GASTOS A ENERO DE 2021  PARTIDA 50. CAPÍTULO 01. PROGRAMA 03:  OPERACIONES COMPLEMENTARIAS</vt:lpstr>
      <vt:lpstr>EJECUCIÓN ACUMULADA DE GASTOS A ENERO DE 2021  PARTIDA 50. CAPÍTULO 01. PROGRAMA 03:  OPERACIONES COMPLEMENTARIAS</vt:lpstr>
      <vt:lpstr>EJECUCIÓN ACUMULADA DE GASTOS A ENERO DE 2021  PARTIDA 50. CAPÍTULO 01. PROGRAMA 03:  OPERACIONES COMPLEMENTARIAS</vt:lpstr>
      <vt:lpstr>EJECUCIÓN ACUMULADA DE GASTOS A ENERO DE 2021  PARTIDA 50. CAPÍTULO 01. PROGRAMA 04:  SERVICIO DE LA DEUDA PÚBLICA</vt:lpstr>
      <vt:lpstr>EJECUCIÓN ACUMULADA DE GASTOS A ENERO DE 2021  PARTIDA 50. CAPÍTULO 01. PROGRAMA 04:  SERVICIO DE LA DEUDA PÚBLICA</vt:lpstr>
      <vt:lpstr>EJECUCIÓN ACUMULADA DE GASTOS A ENERO DE 2021  PARTIDA 50. CAPÍTULO 01. PROGRAMA 04:  SERVICIO DE LA DEUDA PÚBLICA</vt:lpstr>
      <vt:lpstr>EJECUCIÓN ACUMULADA DE GASTOS A ENERO DE 2021  PARTIDA 50. CAPÍTULO 01. PROGRAMA 04:  SERVICIO DE LA DEUDA PÚBLICA</vt:lpstr>
      <vt:lpstr>EJECUCIÓN ACUMULADA DE GASTOS A ENERO DE 2021  PARTIDA 50. CAPÍTULO 01. PROGRAMA 05:  APORTE FISCAL LIBRE</vt:lpstr>
      <vt:lpstr>EJECUCIÓN ACUMULADA DE GASTOS A ENERO DE 2021  PARTIDA 50. CAPÍTULO 01. PROGRAMA 05:  APORTE FISCAL LIBRE</vt:lpstr>
      <vt:lpstr>EJECUCIÓN ACUMULADA DE GASTOS A ENERO DE 2021  PARTIDA 50. CAPÍTULO 01. PROGRAMA 05:  APORTE FISCAL LIBRE</vt:lpstr>
      <vt:lpstr>EJECUCIÓN ACUMULADA DE GASTOS A ENERO DE 2021  PARTIDA 50. CAPÍTULO 01. PROGRAMA 06:  FONDO DE RESERVA DE PENSIONES</vt:lpstr>
      <vt:lpstr>EJECUCIÓN ACUMULADA DE GASTOS A ENERO DE 2021  PARTIDA 50. CAPÍTULO 01. PROGRAMA 07:  FONDO DE ESTABILIZACIÓN ECONÓMICA Y SOCIAL</vt:lpstr>
      <vt:lpstr>EJECUCIÓN ACUMULADA DE GASTOS A ENERO DE 2021  PARTIDA 50. CAPÍTULO 01. PROGRAMA 08:  FONDO PARA LA EDUCACIÓN</vt:lpstr>
      <vt:lpstr>EJECUCIÓN ACUMULADA DE GASTOS A ENERO DE 2021  PARTIDA 50. CAPÍTULO 01. PROGRAMA 09:  FONDO DE APOYO REGIONAL</vt:lpstr>
      <vt:lpstr>EJECUCIÓN ACUMULADA DE GASTOS A ENERO DE 2021  PARTIDA 50. CAPÍTULO 01. PROGRAMA 10:  FONDO PARA DIAGNÓSTICOS Y TRATAMIENTOS DE ALTO COSTO</vt:lpstr>
      <vt:lpstr>EJECUCIÓN ACUMULADA DE GASTOS A ENERO DE 2021  PARTIDA 50. CAPÍTULO 01. PROGRAMA 11:  EMPRESAS Y SOCIEDADES DEL ESTADO</vt:lpstr>
      <vt:lpstr>EJECUCIÓN ACUMULADA DE GASTOS A ENERO DE 2021  PARTIDA 50. CAPÍTULO 01. PROGRAMA 12:  FONDO DE CONTINGENCIA ESTRATÉGICO</vt:lpstr>
      <vt:lpstr>EJECUCIÓN ACUMULADA DE GASTOS A ENERO DE 2021  PARTIDA 50. CAPÍTULO 01. PROGRAMA 13:  FINANCIAMIENTO GOBIERNOS REGIONALES </vt:lpstr>
      <vt:lpstr>EJECUCIÓN ACUMULADA DE GASTOS A ENERO DE 2021  PARTIDA 50. CAPÍTULO 01. PROGRAMA 13:  FINANCIAMIENTO GOBIERNOS REGIONALES </vt:lpstr>
      <vt:lpstr>EJECUCIÓN ACUMULADA DE GASTOS A ENERO DE 2021  PARTIDA 50. CAPÍTULO 01. PROGRAMA 13:  FINANCIAMIENTO GOBIERNOS REGIONALES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376</cp:revision>
  <cp:lastPrinted>2019-10-22T12:56:39Z</cp:lastPrinted>
  <dcterms:created xsi:type="dcterms:W3CDTF">2016-06-23T13:38:47Z</dcterms:created>
  <dcterms:modified xsi:type="dcterms:W3CDTF">2021-04-14T20:46:37Z</dcterms:modified>
</cp:coreProperties>
</file>