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55-4F00-BDD4-B1EA105A6E76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55-4F00-BDD4-B1EA105A6E76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55-4F00-BDD4-B1EA105A6E76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55-4F00-BDD4-B1EA105A6E76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55-4F00-BDD4-B1EA105A6E76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55-4F00-BDD4-B1EA105A6E76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55-4F00-BDD4-B1EA105A6E76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55-4F00-BDD4-B1EA105A6E76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55-4F00-BDD4-B1EA105A6E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</c:f>
              <c:numCache>
                <c:formatCode>0.0%</c:formatCode>
                <c:ptCount val="1"/>
                <c:pt idx="0">
                  <c:v>5.349040904212117E-2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55-4F00-BDD4-B1EA105A6E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C6-4C3B-91CE-D33607759B78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C6-4C3B-91CE-D33607759B78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C6-4C3B-91CE-D33607759B78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C6-4C3B-91CE-D33607759B78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C6-4C3B-91CE-D33607759B78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C6-4C3B-91CE-D33607759B78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C6-4C3B-91CE-D33607759B78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C6-4C3B-91CE-D33607759B78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C6-4C3B-91CE-D33607759B78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C6-4C3B-91CE-D33607759B78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C6-4C3B-91CE-D33607759B78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C6-4C3B-91CE-D33607759B78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5C6-4C3B-91CE-D33607759B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</c:f>
              <c:numCache>
                <c:formatCode>0.0%</c:formatCode>
                <c:ptCount val="1"/>
                <c:pt idx="0">
                  <c:v>5.349040904212117E-2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5C6-4C3B-91CE-D33607759B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</a:t>
            </a:r>
            <a:r>
              <a:rPr lang="es-CL" sz="2000"/>
              <a:t>, marzo </a:t>
            </a:r>
            <a:r>
              <a:rPr lang="es-CL" sz="20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770380"/>
            <a:ext cx="808033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3017" y="1693945"/>
            <a:ext cx="8080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E401BFB-0DB2-4AE7-99C8-6D2D116B8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43202"/>
              </p:ext>
            </p:extLst>
          </p:nvPr>
        </p:nvGraphicFramePr>
        <p:xfrm>
          <a:off x="523017" y="1988840"/>
          <a:ext cx="8080335" cy="935621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2497045428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2480259452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253064955"/>
                    </a:ext>
                  </a:extLst>
                </a:gridCol>
                <a:gridCol w="3054495">
                  <a:extLst>
                    <a:ext uri="{9D8B030D-6E8A-4147-A177-3AD203B41FA5}">
                      <a16:colId xmlns:a16="http://schemas.microsoft.com/office/drawing/2014/main" val="5535632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58399899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16772896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21792822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766694059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2562290723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328425906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76516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51704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3887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844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04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1" y="709025"/>
            <a:ext cx="8061370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6AEEAFC-5BE7-4F54-AE82-3FCD6D57F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21338"/>
              </p:ext>
            </p:extLst>
          </p:nvPr>
        </p:nvGraphicFramePr>
        <p:xfrm>
          <a:off x="544046" y="1844824"/>
          <a:ext cx="8053859" cy="2591128"/>
        </p:xfrm>
        <a:graphic>
          <a:graphicData uri="http://schemas.openxmlformats.org/drawingml/2006/table">
            <a:tbl>
              <a:tblPr/>
              <a:tblGrid>
                <a:gridCol w="269902">
                  <a:extLst>
                    <a:ext uri="{9D8B030D-6E8A-4147-A177-3AD203B41FA5}">
                      <a16:colId xmlns:a16="http://schemas.microsoft.com/office/drawing/2014/main" val="827650767"/>
                    </a:ext>
                  </a:extLst>
                </a:gridCol>
                <a:gridCol w="269902">
                  <a:extLst>
                    <a:ext uri="{9D8B030D-6E8A-4147-A177-3AD203B41FA5}">
                      <a16:colId xmlns:a16="http://schemas.microsoft.com/office/drawing/2014/main" val="3934843036"/>
                    </a:ext>
                  </a:extLst>
                </a:gridCol>
                <a:gridCol w="269902">
                  <a:extLst>
                    <a:ext uri="{9D8B030D-6E8A-4147-A177-3AD203B41FA5}">
                      <a16:colId xmlns:a16="http://schemas.microsoft.com/office/drawing/2014/main" val="2168443921"/>
                    </a:ext>
                  </a:extLst>
                </a:gridCol>
                <a:gridCol w="3044487">
                  <a:extLst>
                    <a:ext uri="{9D8B030D-6E8A-4147-A177-3AD203B41FA5}">
                      <a16:colId xmlns:a16="http://schemas.microsoft.com/office/drawing/2014/main" val="2377868158"/>
                    </a:ext>
                  </a:extLst>
                </a:gridCol>
                <a:gridCol w="723336">
                  <a:extLst>
                    <a:ext uri="{9D8B030D-6E8A-4147-A177-3AD203B41FA5}">
                      <a16:colId xmlns:a16="http://schemas.microsoft.com/office/drawing/2014/main" val="2386018438"/>
                    </a:ext>
                  </a:extLst>
                </a:gridCol>
                <a:gridCol w="723336">
                  <a:extLst>
                    <a:ext uri="{9D8B030D-6E8A-4147-A177-3AD203B41FA5}">
                      <a16:colId xmlns:a16="http://schemas.microsoft.com/office/drawing/2014/main" val="31965528"/>
                    </a:ext>
                  </a:extLst>
                </a:gridCol>
                <a:gridCol w="723336">
                  <a:extLst>
                    <a:ext uri="{9D8B030D-6E8A-4147-A177-3AD203B41FA5}">
                      <a16:colId xmlns:a16="http://schemas.microsoft.com/office/drawing/2014/main" val="1534032995"/>
                    </a:ext>
                  </a:extLst>
                </a:gridCol>
                <a:gridCol w="723336">
                  <a:extLst>
                    <a:ext uri="{9D8B030D-6E8A-4147-A177-3AD203B41FA5}">
                      <a16:colId xmlns:a16="http://schemas.microsoft.com/office/drawing/2014/main" val="3892400315"/>
                    </a:ext>
                  </a:extLst>
                </a:gridCol>
                <a:gridCol w="658559">
                  <a:extLst>
                    <a:ext uri="{9D8B030D-6E8A-4147-A177-3AD203B41FA5}">
                      <a16:colId xmlns:a16="http://schemas.microsoft.com/office/drawing/2014/main" val="1402730735"/>
                    </a:ext>
                  </a:extLst>
                </a:gridCol>
                <a:gridCol w="647763">
                  <a:extLst>
                    <a:ext uri="{9D8B030D-6E8A-4147-A177-3AD203B41FA5}">
                      <a16:colId xmlns:a16="http://schemas.microsoft.com/office/drawing/2014/main" val="3812889326"/>
                    </a:ext>
                  </a:extLst>
                </a:gridCol>
              </a:tblGrid>
              <a:tr h="127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71834"/>
                  </a:ext>
                </a:extLst>
              </a:tr>
              <a:tr h="389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6369"/>
                  </a:ext>
                </a:extLst>
              </a:tr>
              <a:tr h="166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050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20646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761926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8166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37985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34393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522753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13766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122901"/>
                  </a:ext>
                </a:extLst>
              </a:tr>
              <a:tr h="25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92778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615723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99611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41354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29270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269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C6C5E6-ABF2-4BCA-AEF0-AF5475C77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70001"/>
              </p:ext>
            </p:extLst>
          </p:nvPr>
        </p:nvGraphicFramePr>
        <p:xfrm>
          <a:off x="550856" y="1861952"/>
          <a:ext cx="8026937" cy="2331125"/>
        </p:xfrm>
        <a:graphic>
          <a:graphicData uri="http://schemas.openxmlformats.org/drawingml/2006/table">
            <a:tbl>
              <a:tblPr/>
              <a:tblGrid>
                <a:gridCol w="269000">
                  <a:extLst>
                    <a:ext uri="{9D8B030D-6E8A-4147-A177-3AD203B41FA5}">
                      <a16:colId xmlns:a16="http://schemas.microsoft.com/office/drawing/2014/main" val="139527050"/>
                    </a:ext>
                  </a:extLst>
                </a:gridCol>
                <a:gridCol w="269000">
                  <a:extLst>
                    <a:ext uri="{9D8B030D-6E8A-4147-A177-3AD203B41FA5}">
                      <a16:colId xmlns:a16="http://schemas.microsoft.com/office/drawing/2014/main" val="37606031"/>
                    </a:ext>
                  </a:extLst>
                </a:gridCol>
                <a:gridCol w="269000">
                  <a:extLst>
                    <a:ext uri="{9D8B030D-6E8A-4147-A177-3AD203B41FA5}">
                      <a16:colId xmlns:a16="http://schemas.microsoft.com/office/drawing/2014/main" val="935567831"/>
                    </a:ext>
                  </a:extLst>
                </a:gridCol>
                <a:gridCol w="3034309">
                  <a:extLst>
                    <a:ext uri="{9D8B030D-6E8A-4147-A177-3AD203B41FA5}">
                      <a16:colId xmlns:a16="http://schemas.microsoft.com/office/drawing/2014/main" val="1450413582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3781720005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250868711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769485676"/>
                    </a:ext>
                  </a:extLst>
                </a:gridCol>
                <a:gridCol w="720918">
                  <a:extLst>
                    <a:ext uri="{9D8B030D-6E8A-4147-A177-3AD203B41FA5}">
                      <a16:colId xmlns:a16="http://schemas.microsoft.com/office/drawing/2014/main" val="1056830811"/>
                    </a:ext>
                  </a:extLst>
                </a:gridCol>
                <a:gridCol w="656358">
                  <a:extLst>
                    <a:ext uri="{9D8B030D-6E8A-4147-A177-3AD203B41FA5}">
                      <a16:colId xmlns:a16="http://schemas.microsoft.com/office/drawing/2014/main" val="4110628620"/>
                    </a:ext>
                  </a:extLst>
                </a:gridCol>
                <a:gridCol w="645598">
                  <a:extLst>
                    <a:ext uri="{9D8B030D-6E8A-4147-A177-3AD203B41FA5}">
                      <a16:colId xmlns:a16="http://schemas.microsoft.com/office/drawing/2014/main" val="282185040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38161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8945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8213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5806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89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3091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2862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1650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309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4373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9580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355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281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9942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2615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26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C3F48F-093F-49CE-80CB-CE11E1577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524474"/>
              </p:ext>
            </p:extLst>
          </p:nvPr>
        </p:nvGraphicFramePr>
        <p:xfrm>
          <a:off x="529584" y="1613668"/>
          <a:ext cx="8084834" cy="4234085"/>
        </p:xfrm>
        <a:graphic>
          <a:graphicData uri="http://schemas.openxmlformats.org/drawingml/2006/table">
            <a:tbl>
              <a:tblPr/>
              <a:tblGrid>
                <a:gridCol w="270940">
                  <a:extLst>
                    <a:ext uri="{9D8B030D-6E8A-4147-A177-3AD203B41FA5}">
                      <a16:colId xmlns:a16="http://schemas.microsoft.com/office/drawing/2014/main" val="2983540598"/>
                    </a:ext>
                  </a:extLst>
                </a:gridCol>
                <a:gridCol w="270940">
                  <a:extLst>
                    <a:ext uri="{9D8B030D-6E8A-4147-A177-3AD203B41FA5}">
                      <a16:colId xmlns:a16="http://schemas.microsoft.com/office/drawing/2014/main" val="419834374"/>
                    </a:ext>
                  </a:extLst>
                </a:gridCol>
                <a:gridCol w="270940">
                  <a:extLst>
                    <a:ext uri="{9D8B030D-6E8A-4147-A177-3AD203B41FA5}">
                      <a16:colId xmlns:a16="http://schemas.microsoft.com/office/drawing/2014/main" val="1926837822"/>
                    </a:ext>
                  </a:extLst>
                </a:gridCol>
                <a:gridCol w="3056196">
                  <a:extLst>
                    <a:ext uri="{9D8B030D-6E8A-4147-A177-3AD203B41FA5}">
                      <a16:colId xmlns:a16="http://schemas.microsoft.com/office/drawing/2014/main" val="1666597026"/>
                    </a:ext>
                  </a:extLst>
                </a:gridCol>
                <a:gridCol w="726118">
                  <a:extLst>
                    <a:ext uri="{9D8B030D-6E8A-4147-A177-3AD203B41FA5}">
                      <a16:colId xmlns:a16="http://schemas.microsoft.com/office/drawing/2014/main" val="1175998119"/>
                    </a:ext>
                  </a:extLst>
                </a:gridCol>
                <a:gridCol w="726118">
                  <a:extLst>
                    <a:ext uri="{9D8B030D-6E8A-4147-A177-3AD203B41FA5}">
                      <a16:colId xmlns:a16="http://schemas.microsoft.com/office/drawing/2014/main" val="3736220276"/>
                    </a:ext>
                  </a:extLst>
                </a:gridCol>
                <a:gridCol w="726118">
                  <a:extLst>
                    <a:ext uri="{9D8B030D-6E8A-4147-A177-3AD203B41FA5}">
                      <a16:colId xmlns:a16="http://schemas.microsoft.com/office/drawing/2014/main" val="1494533671"/>
                    </a:ext>
                  </a:extLst>
                </a:gridCol>
                <a:gridCol w="726118">
                  <a:extLst>
                    <a:ext uri="{9D8B030D-6E8A-4147-A177-3AD203B41FA5}">
                      <a16:colId xmlns:a16="http://schemas.microsoft.com/office/drawing/2014/main" val="1762267138"/>
                    </a:ext>
                  </a:extLst>
                </a:gridCol>
                <a:gridCol w="661092">
                  <a:extLst>
                    <a:ext uri="{9D8B030D-6E8A-4147-A177-3AD203B41FA5}">
                      <a16:colId xmlns:a16="http://schemas.microsoft.com/office/drawing/2014/main" val="4037233651"/>
                    </a:ext>
                  </a:extLst>
                </a:gridCol>
                <a:gridCol w="650254">
                  <a:extLst>
                    <a:ext uri="{9D8B030D-6E8A-4147-A177-3AD203B41FA5}">
                      <a16:colId xmlns:a16="http://schemas.microsoft.com/office/drawing/2014/main" val="108596466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62672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1587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4.818.708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3579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770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9098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3627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0488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3728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6971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9777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615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2319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658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5737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528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91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540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1603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4720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9348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45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616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940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9461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897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1367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1719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9178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1924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8669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011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AFCE53-7811-486A-A648-C04429F83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7697"/>
              </p:ext>
            </p:extLst>
          </p:nvPr>
        </p:nvGraphicFramePr>
        <p:xfrm>
          <a:off x="567108" y="2043603"/>
          <a:ext cx="8037339" cy="2684540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183151064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1241964754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875860523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1403646310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601048811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535825872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05936642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377344675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2544384736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4257141504"/>
                    </a:ext>
                  </a:extLst>
                </a:gridCol>
              </a:tblGrid>
              <a:tr h="1280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069640"/>
                  </a:ext>
                </a:extLst>
              </a:tr>
              <a:tr h="384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494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80807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634945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678634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79090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609047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963878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33921"/>
                  </a:ext>
                </a:extLst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27286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131167"/>
                  </a:ext>
                </a:extLst>
              </a:tr>
              <a:tr h="256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64264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775948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508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296817"/>
                  </a:ext>
                </a:extLst>
              </a:tr>
              <a:tr h="12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637"/>
                  </a:ext>
                </a:extLst>
              </a:tr>
              <a:tr h="123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21524760,0%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21524760,0%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4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16364"/>
            <a:ext cx="803739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11C476-3AD3-4C0C-B196-921609685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953554"/>
              </p:ext>
            </p:extLst>
          </p:nvPr>
        </p:nvGraphicFramePr>
        <p:xfrm>
          <a:off x="567108" y="2012824"/>
          <a:ext cx="8037339" cy="983646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607651550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3426520651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026276789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1175785936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402702232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4241848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601194669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357486606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408008986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2576282970"/>
                    </a:ext>
                  </a:extLst>
                </a:gridCol>
              </a:tblGrid>
              <a:tr h="133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14218"/>
                  </a:ext>
                </a:extLst>
              </a:tr>
              <a:tr h="4084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027079"/>
                  </a:ext>
                </a:extLst>
              </a:tr>
              <a:tr h="1750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29194"/>
                  </a:ext>
                </a:extLst>
              </a:tr>
              <a:tr h="133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05984"/>
                  </a:ext>
                </a:extLst>
              </a:tr>
              <a:tr h="133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54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19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8D27B32-30B4-4EFE-93B4-49E331601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801690"/>
              </p:ext>
            </p:extLst>
          </p:nvPr>
        </p:nvGraphicFramePr>
        <p:xfrm>
          <a:off x="522559" y="1925408"/>
          <a:ext cx="8024955" cy="2240765"/>
        </p:xfrm>
        <a:graphic>
          <a:graphicData uri="http://schemas.openxmlformats.org/drawingml/2006/table">
            <a:tbl>
              <a:tblPr/>
              <a:tblGrid>
                <a:gridCol w="268933">
                  <a:extLst>
                    <a:ext uri="{9D8B030D-6E8A-4147-A177-3AD203B41FA5}">
                      <a16:colId xmlns:a16="http://schemas.microsoft.com/office/drawing/2014/main" val="2195043392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326021001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236386440"/>
                    </a:ext>
                  </a:extLst>
                </a:gridCol>
                <a:gridCol w="3033561">
                  <a:extLst>
                    <a:ext uri="{9D8B030D-6E8A-4147-A177-3AD203B41FA5}">
                      <a16:colId xmlns:a16="http://schemas.microsoft.com/office/drawing/2014/main" val="865780896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1902669472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1873879224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1489313802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3083922486"/>
                    </a:ext>
                  </a:extLst>
                </a:gridCol>
                <a:gridCol w="656196">
                  <a:extLst>
                    <a:ext uri="{9D8B030D-6E8A-4147-A177-3AD203B41FA5}">
                      <a16:colId xmlns:a16="http://schemas.microsoft.com/office/drawing/2014/main" val="915968123"/>
                    </a:ext>
                  </a:extLst>
                </a:gridCol>
                <a:gridCol w="645439">
                  <a:extLst>
                    <a:ext uri="{9D8B030D-6E8A-4147-A177-3AD203B41FA5}">
                      <a16:colId xmlns:a16="http://schemas.microsoft.com/office/drawing/2014/main" val="3428173795"/>
                    </a:ext>
                  </a:extLst>
                </a:gridCol>
              </a:tblGrid>
              <a:tr h="1289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144969"/>
                  </a:ext>
                </a:extLst>
              </a:tr>
              <a:tr h="394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375052"/>
                  </a:ext>
                </a:extLst>
              </a:tr>
              <a:tr h="169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755.936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325548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92725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386581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839634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437113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8560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604952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729648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803755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34013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140630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306025"/>
                  </a:ext>
                </a:extLst>
              </a:tr>
              <a:tr h="128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705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10" y="741453"/>
            <a:ext cx="799260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0129CD-A65E-4E17-BD2E-4D3932580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73865"/>
              </p:ext>
            </p:extLst>
          </p:nvPr>
        </p:nvGraphicFramePr>
        <p:xfrm>
          <a:off x="567109" y="1844824"/>
          <a:ext cx="7958261" cy="1782427"/>
        </p:xfrm>
        <a:graphic>
          <a:graphicData uri="http://schemas.openxmlformats.org/drawingml/2006/table">
            <a:tbl>
              <a:tblPr/>
              <a:tblGrid>
                <a:gridCol w="266698">
                  <a:extLst>
                    <a:ext uri="{9D8B030D-6E8A-4147-A177-3AD203B41FA5}">
                      <a16:colId xmlns:a16="http://schemas.microsoft.com/office/drawing/2014/main" val="2707828185"/>
                    </a:ext>
                  </a:extLst>
                </a:gridCol>
                <a:gridCol w="266698">
                  <a:extLst>
                    <a:ext uri="{9D8B030D-6E8A-4147-A177-3AD203B41FA5}">
                      <a16:colId xmlns:a16="http://schemas.microsoft.com/office/drawing/2014/main" val="950539914"/>
                    </a:ext>
                  </a:extLst>
                </a:gridCol>
                <a:gridCol w="266698">
                  <a:extLst>
                    <a:ext uri="{9D8B030D-6E8A-4147-A177-3AD203B41FA5}">
                      <a16:colId xmlns:a16="http://schemas.microsoft.com/office/drawing/2014/main" val="1654188038"/>
                    </a:ext>
                  </a:extLst>
                </a:gridCol>
                <a:gridCol w="3008349">
                  <a:extLst>
                    <a:ext uri="{9D8B030D-6E8A-4147-A177-3AD203B41FA5}">
                      <a16:colId xmlns:a16="http://schemas.microsoft.com/office/drawing/2014/main" val="2396893273"/>
                    </a:ext>
                  </a:extLst>
                </a:gridCol>
                <a:gridCol w="714750">
                  <a:extLst>
                    <a:ext uri="{9D8B030D-6E8A-4147-A177-3AD203B41FA5}">
                      <a16:colId xmlns:a16="http://schemas.microsoft.com/office/drawing/2014/main" val="2183429762"/>
                    </a:ext>
                  </a:extLst>
                </a:gridCol>
                <a:gridCol w="714750">
                  <a:extLst>
                    <a:ext uri="{9D8B030D-6E8A-4147-A177-3AD203B41FA5}">
                      <a16:colId xmlns:a16="http://schemas.microsoft.com/office/drawing/2014/main" val="1530068816"/>
                    </a:ext>
                  </a:extLst>
                </a:gridCol>
                <a:gridCol w="714750">
                  <a:extLst>
                    <a:ext uri="{9D8B030D-6E8A-4147-A177-3AD203B41FA5}">
                      <a16:colId xmlns:a16="http://schemas.microsoft.com/office/drawing/2014/main" val="2019157971"/>
                    </a:ext>
                  </a:extLst>
                </a:gridCol>
                <a:gridCol w="714750">
                  <a:extLst>
                    <a:ext uri="{9D8B030D-6E8A-4147-A177-3AD203B41FA5}">
                      <a16:colId xmlns:a16="http://schemas.microsoft.com/office/drawing/2014/main" val="2047035380"/>
                    </a:ext>
                  </a:extLst>
                </a:gridCol>
                <a:gridCol w="650743">
                  <a:extLst>
                    <a:ext uri="{9D8B030D-6E8A-4147-A177-3AD203B41FA5}">
                      <a16:colId xmlns:a16="http://schemas.microsoft.com/office/drawing/2014/main" val="507861195"/>
                    </a:ext>
                  </a:extLst>
                </a:gridCol>
                <a:gridCol w="640075">
                  <a:extLst>
                    <a:ext uri="{9D8B030D-6E8A-4147-A177-3AD203B41FA5}">
                      <a16:colId xmlns:a16="http://schemas.microsoft.com/office/drawing/2014/main" val="3008959061"/>
                    </a:ext>
                  </a:extLst>
                </a:gridCol>
              </a:tblGrid>
              <a:tr h="123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694341"/>
                  </a:ext>
                </a:extLst>
              </a:tr>
              <a:tr h="379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975452"/>
                  </a:ext>
                </a:extLst>
              </a:tr>
              <a:tr h="1627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218437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659640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25758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51391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040376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258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60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72774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477731"/>
                  </a:ext>
                </a:extLst>
              </a:tr>
              <a:tr h="123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072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3487"/>
              </p:ext>
            </p:extLst>
          </p:nvPr>
        </p:nvGraphicFramePr>
        <p:xfrm>
          <a:off x="427914" y="1844823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336233"/>
              </p:ext>
            </p:extLst>
          </p:nvPr>
        </p:nvGraphicFramePr>
        <p:xfrm>
          <a:off x="4580148" y="1844823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247894"/>
              </p:ext>
            </p:extLst>
          </p:nvPr>
        </p:nvGraphicFramePr>
        <p:xfrm>
          <a:off x="539552" y="1988840"/>
          <a:ext cx="799288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83569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82376"/>
              </p:ext>
            </p:extLst>
          </p:nvPr>
        </p:nvGraphicFramePr>
        <p:xfrm>
          <a:off x="539552" y="2132856"/>
          <a:ext cx="810438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2" y="756403"/>
            <a:ext cx="80943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88A649-4AF9-4A89-A2A6-12E8E30C8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344291"/>
              </p:ext>
            </p:extLst>
          </p:nvPr>
        </p:nvGraphicFramePr>
        <p:xfrm>
          <a:off x="505086" y="1771837"/>
          <a:ext cx="8094358" cy="2358235"/>
        </p:xfrm>
        <a:graphic>
          <a:graphicData uri="http://schemas.openxmlformats.org/drawingml/2006/table">
            <a:tbl>
              <a:tblPr/>
              <a:tblGrid>
                <a:gridCol w="290328">
                  <a:extLst>
                    <a:ext uri="{9D8B030D-6E8A-4147-A177-3AD203B41FA5}">
                      <a16:colId xmlns:a16="http://schemas.microsoft.com/office/drawing/2014/main" val="689903634"/>
                    </a:ext>
                  </a:extLst>
                </a:gridCol>
                <a:gridCol w="3274906">
                  <a:extLst>
                    <a:ext uri="{9D8B030D-6E8A-4147-A177-3AD203B41FA5}">
                      <a16:colId xmlns:a16="http://schemas.microsoft.com/office/drawing/2014/main" val="1893346729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3779163766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4080705134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2213481210"/>
                    </a:ext>
                  </a:extLst>
                </a:gridCol>
                <a:gridCol w="778080">
                  <a:extLst>
                    <a:ext uri="{9D8B030D-6E8A-4147-A177-3AD203B41FA5}">
                      <a16:colId xmlns:a16="http://schemas.microsoft.com/office/drawing/2014/main" val="1781350579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40023239"/>
                    </a:ext>
                  </a:extLst>
                </a:gridCol>
                <a:gridCol w="708402">
                  <a:extLst>
                    <a:ext uri="{9D8B030D-6E8A-4147-A177-3AD203B41FA5}">
                      <a16:colId xmlns:a16="http://schemas.microsoft.com/office/drawing/2014/main" val="3223677041"/>
                    </a:ext>
                  </a:extLst>
                </a:gridCol>
              </a:tblGrid>
              <a:tr h="133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846652"/>
                  </a:ext>
                </a:extLst>
              </a:tr>
              <a:tr h="4097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392626"/>
                  </a:ext>
                </a:extLst>
              </a:tr>
              <a:tr h="142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233.056.023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6.965.473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12.466.262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383821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4.338.752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553883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61177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746164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501.252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949539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24130"/>
                  </a:ext>
                </a:extLst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10590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59374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8.788.975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6.965.473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271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59340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7.250.654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394057,3%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394057,3%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06777"/>
                  </a:ext>
                </a:extLst>
              </a:tr>
              <a:tr h="13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44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D9DEA5C-D213-4EFD-AB95-8E587DEA6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003026"/>
              </p:ext>
            </p:extLst>
          </p:nvPr>
        </p:nvGraphicFramePr>
        <p:xfrm>
          <a:off x="509171" y="1748981"/>
          <a:ext cx="7998107" cy="1680019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354929499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2626638653"/>
                    </a:ext>
                  </a:extLst>
                </a:gridCol>
                <a:gridCol w="3128247">
                  <a:extLst>
                    <a:ext uri="{9D8B030D-6E8A-4147-A177-3AD203B41FA5}">
                      <a16:colId xmlns:a16="http://schemas.microsoft.com/office/drawing/2014/main" val="1238499134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865650999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829224101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004583918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430530838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1861012754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580404395"/>
                    </a:ext>
                  </a:extLst>
                </a:gridCol>
              </a:tblGrid>
              <a:tr h="130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380368"/>
                  </a:ext>
                </a:extLst>
              </a:tr>
              <a:tr h="399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24284"/>
                  </a:ext>
                </a:extLst>
              </a:tr>
              <a:tr h="171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6.331.682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258448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5.338.959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276476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992.723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257463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547274"/>
                  </a:ext>
                </a:extLst>
              </a:tr>
              <a:tr h="163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6.055.570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536756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4.818.708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505359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755.936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043547"/>
                  </a:ext>
                </a:extLst>
              </a:tr>
              <a:tr h="130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480.926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73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496156-11A7-45D6-9A47-9486390FC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903734"/>
              </p:ext>
            </p:extLst>
          </p:nvPr>
        </p:nvGraphicFramePr>
        <p:xfrm>
          <a:off x="509171" y="1847798"/>
          <a:ext cx="7998107" cy="1099326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1718779923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321809613"/>
                    </a:ext>
                  </a:extLst>
                </a:gridCol>
                <a:gridCol w="3128247">
                  <a:extLst>
                    <a:ext uri="{9D8B030D-6E8A-4147-A177-3AD203B41FA5}">
                      <a16:colId xmlns:a16="http://schemas.microsoft.com/office/drawing/2014/main" val="1244064792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956541798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056001177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699253408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1326402639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3920374853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1129926784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736611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246454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97087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6525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36031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5.329.473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73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B57282-C30B-4983-A16E-91F1BEBE3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5607"/>
              </p:ext>
            </p:extLst>
          </p:nvPr>
        </p:nvGraphicFramePr>
        <p:xfrm>
          <a:off x="544126" y="1844824"/>
          <a:ext cx="8039475" cy="4359370"/>
        </p:xfrm>
        <a:graphic>
          <a:graphicData uri="http://schemas.openxmlformats.org/drawingml/2006/table">
            <a:tbl>
              <a:tblPr/>
              <a:tblGrid>
                <a:gridCol w="269419">
                  <a:extLst>
                    <a:ext uri="{9D8B030D-6E8A-4147-A177-3AD203B41FA5}">
                      <a16:colId xmlns:a16="http://schemas.microsoft.com/office/drawing/2014/main" val="291621102"/>
                    </a:ext>
                  </a:extLst>
                </a:gridCol>
                <a:gridCol w="269419">
                  <a:extLst>
                    <a:ext uri="{9D8B030D-6E8A-4147-A177-3AD203B41FA5}">
                      <a16:colId xmlns:a16="http://schemas.microsoft.com/office/drawing/2014/main" val="2060973776"/>
                    </a:ext>
                  </a:extLst>
                </a:gridCol>
                <a:gridCol w="269419">
                  <a:extLst>
                    <a:ext uri="{9D8B030D-6E8A-4147-A177-3AD203B41FA5}">
                      <a16:colId xmlns:a16="http://schemas.microsoft.com/office/drawing/2014/main" val="2948372581"/>
                    </a:ext>
                  </a:extLst>
                </a:gridCol>
                <a:gridCol w="3039051">
                  <a:extLst>
                    <a:ext uri="{9D8B030D-6E8A-4147-A177-3AD203B41FA5}">
                      <a16:colId xmlns:a16="http://schemas.microsoft.com/office/drawing/2014/main" val="603968406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2441686526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2644111593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1193119548"/>
                    </a:ext>
                  </a:extLst>
                </a:gridCol>
                <a:gridCol w="722044">
                  <a:extLst>
                    <a:ext uri="{9D8B030D-6E8A-4147-A177-3AD203B41FA5}">
                      <a16:colId xmlns:a16="http://schemas.microsoft.com/office/drawing/2014/main" val="4054465125"/>
                    </a:ext>
                  </a:extLst>
                </a:gridCol>
                <a:gridCol w="657384">
                  <a:extLst>
                    <a:ext uri="{9D8B030D-6E8A-4147-A177-3AD203B41FA5}">
                      <a16:colId xmlns:a16="http://schemas.microsoft.com/office/drawing/2014/main" val="2566326841"/>
                    </a:ext>
                  </a:extLst>
                </a:gridCol>
                <a:gridCol w="646607">
                  <a:extLst>
                    <a:ext uri="{9D8B030D-6E8A-4147-A177-3AD203B41FA5}">
                      <a16:colId xmlns:a16="http://schemas.microsoft.com/office/drawing/2014/main" val="3369438613"/>
                    </a:ext>
                  </a:extLst>
                </a:gridCol>
              </a:tblGrid>
              <a:tr h="126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322437"/>
                  </a:ext>
                </a:extLst>
              </a:tr>
              <a:tr h="388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29253"/>
                  </a:ext>
                </a:extLst>
              </a:tr>
              <a:tr h="1664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5.338.959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5162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1.399.225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496965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63.865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72536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82531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35091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370.545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33509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14557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30171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908638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72581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89497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31336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296605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286749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636342"/>
                  </a:ext>
                </a:extLst>
              </a:tr>
              <a:tr h="25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39261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741793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704456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07148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94228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370.545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781608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27403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193.725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927416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841174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92161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820657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35585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00922"/>
                  </a:ext>
                </a:extLst>
              </a:tr>
              <a:tr h="126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32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49A56C3-6F7D-49CF-AB1B-C37C696F8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443715"/>
              </p:ext>
            </p:extLst>
          </p:nvPr>
        </p:nvGraphicFramePr>
        <p:xfrm>
          <a:off x="528868" y="1987063"/>
          <a:ext cx="8075579" cy="3127302"/>
        </p:xfrm>
        <a:graphic>
          <a:graphicData uri="http://schemas.openxmlformats.org/drawingml/2006/table">
            <a:tbl>
              <a:tblPr/>
              <a:tblGrid>
                <a:gridCol w="270629">
                  <a:extLst>
                    <a:ext uri="{9D8B030D-6E8A-4147-A177-3AD203B41FA5}">
                      <a16:colId xmlns:a16="http://schemas.microsoft.com/office/drawing/2014/main" val="3471328506"/>
                    </a:ext>
                  </a:extLst>
                </a:gridCol>
                <a:gridCol w="270629">
                  <a:extLst>
                    <a:ext uri="{9D8B030D-6E8A-4147-A177-3AD203B41FA5}">
                      <a16:colId xmlns:a16="http://schemas.microsoft.com/office/drawing/2014/main" val="2512457826"/>
                    </a:ext>
                  </a:extLst>
                </a:gridCol>
                <a:gridCol w="270629">
                  <a:extLst>
                    <a:ext uri="{9D8B030D-6E8A-4147-A177-3AD203B41FA5}">
                      <a16:colId xmlns:a16="http://schemas.microsoft.com/office/drawing/2014/main" val="1797514445"/>
                    </a:ext>
                  </a:extLst>
                </a:gridCol>
                <a:gridCol w="3052698">
                  <a:extLst>
                    <a:ext uri="{9D8B030D-6E8A-4147-A177-3AD203B41FA5}">
                      <a16:colId xmlns:a16="http://schemas.microsoft.com/office/drawing/2014/main" val="1305451547"/>
                    </a:ext>
                  </a:extLst>
                </a:gridCol>
                <a:gridCol w="725287">
                  <a:extLst>
                    <a:ext uri="{9D8B030D-6E8A-4147-A177-3AD203B41FA5}">
                      <a16:colId xmlns:a16="http://schemas.microsoft.com/office/drawing/2014/main" val="1307805476"/>
                    </a:ext>
                  </a:extLst>
                </a:gridCol>
                <a:gridCol w="725287">
                  <a:extLst>
                    <a:ext uri="{9D8B030D-6E8A-4147-A177-3AD203B41FA5}">
                      <a16:colId xmlns:a16="http://schemas.microsoft.com/office/drawing/2014/main" val="1007950194"/>
                    </a:ext>
                  </a:extLst>
                </a:gridCol>
                <a:gridCol w="725287">
                  <a:extLst>
                    <a:ext uri="{9D8B030D-6E8A-4147-A177-3AD203B41FA5}">
                      <a16:colId xmlns:a16="http://schemas.microsoft.com/office/drawing/2014/main" val="4186930798"/>
                    </a:ext>
                  </a:extLst>
                </a:gridCol>
                <a:gridCol w="725287">
                  <a:extLst>
                    <a:ext uri="{9D8B030D-6E8A-4147-A177-3AD203B41FA5}">
                      <a16:colId xmlns:a16="http://schemas.microsoft.com/office/drawing/2014/main" val="3469687501"/>
                    </a:ext>
                  </a:extLst>
                </a:gridCol>
                <a:gridCol w="660336">
                  <a:extLst>
                    <a:ext uri="{9D8B030D-6E8A-4147-A177-3AD203B41FA5}">
                      <a16:colId xmlns:a16="http://schemas.microsoft.com/office/drawing/2014/main" val="1713437642"/>
                    </a:ext>
                  </a:extLst>
                </a:gridCol>
                <a:gridCol w="649510">
                  <a:extLst>
                    <a:ext uri="{9D8B030D-6E8A-4147-A177-3AD203B41FA5}">
                      <a16:colId xmlns:a16="http://schemas.microsoft.com/office/drawing/2014/main" val="2040707431"/>
                    </a:ext>
                  </a:extLst>
                </a:gridCol>
              </a:tblGrid>
              <a:tr h="128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692567"/>
                  </a:ext>
                </a:extLst>
              </a:tr>
              <a:tr h="3868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10053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716438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59751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765878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324027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380831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072601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201929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058981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300071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03944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98032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720785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88562"/>
                  </a:ext>
                </a:extLst>
              </a:tr>
              <a:tr h="161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116863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308910"/>
                  </a:ext>
                </a:extLst>
              </a:tr>
              <a:tr h="257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816239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854672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389480,4%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855986"/>
                  </a:ext>
                </a:extLst>
              </a:tr>
              <a:tr h="128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3504</Words>
  <Application>Microsoft Office PowerPoint</Application>
  <PresentationFormat>Presentación en pantalla (4:3)</PresentationFormat>
  <Paragraphs>1956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1_Tema de Office</vt:lpstr>
      <vt:lpstr>EJECUCIÓN ACUMULADA DE GASTOS PRESUPUESTARIOS AL MES DE ENERO DE 2021 PARTIDA 29: MINISTERIO DE LAS CULTURAS, LAS ARTES Y EL PATRIMONIO</vt:lpstr>
      <vt:lpstr>EJECUCIÓN ACUMULADA DE GASTOS A ENERO DE 2021  PARTIDA 29 MINISTERIO DE LAS CULTURAS, LAS ARTES Y EL PATRIMONIO</vt:lpstr>
      <vt:lpstr>EJECUCIÓN MENSUAL DE GASTOS A ENERO DE 2021  PARTIDA 29 MINISTERIO DE LAS CULTURAS, LAS ARTES Y EL PATRIMONIO</vt:lpstr>
      <vt:lpstr>EJECUCIÓN ACUMULADA DE GASTOS A ENERO DE 2021  PARTIDA 29 MINISTERIO DE LAS CULTURAS, LAS ARTES Y EL PATRIMONIO</vt:lpstr>
      <vt:lpstr>EJECUCIÓN ACUMULADA DE GASTOS A ENERO DE 2021  PARTIDA 29 MINISTERIO DE LAS CULTURAS, LAS ARTES Y EL PATRIMONIO</vt:lpstr>
      <vt:lpstr>EJECUCIÓN ACUMULADA DE GASTOS A ENERO DE 2021  PARTIDA 29 RESUMEN POR CAPÍTULOS</vt:lpstr>
      <vt:lpstr>EJECUCIÓN ACUMULADA DE GASTOS A ENERO DE 2021  PARTIDA 29 RESUMEN FET – Covid - 19</vt:lpstr>
      <vt:lpstr>EJECUCIÓN ACUMULADA DE GASTOS A ENERO DE 2021  PARTIDA 29. CAPÍTUO 01. PROGRAMA 01: SUBSECRETARÍA DE LAS CULTURAS Y LAS ARTES </vt:lpstr>
      <vt:lpstr>EJECUCIÓN ACUMULADA DE GASTOS A ENERO DE 2021  PARTIDA 29. CAPÍTUO 01. PROGRAMA 01: SUBSECRETARÍA DE LAS CULTURAS Y LAS ARTES </vt:lpstr>
      <vt:lpstr>EJECUCIÓN ACUMULADA DE GASTOS A ENERO DE 2021  PARTIDA 29. CAPÍTUO 01. PROGRAMA 01: SUBSECRETARÍA DE LAS CULTURAS Y LAS ARTES FET – Covid - 19</vt:lpstr>
      <vt:lpstr>EJECUCIÓN ACUMULADA DE GASTOS A ENERO DE 2021  PARTIDA 29. CAPÍTUO 01. PROGRAMA 02: FONDOS CULTURALES Y ARTÍSTICOS </vt:lpstr>
      <vt:lpstr>EJECUCIÓN ACUMULADA DE GASTOS A ENERO DE 2021  PARTIDA 29. CAPÍTUO 02. PROGRAMA 01: SUBSECRETARÍA DEL PATRIMONIO CULTURAL </vt:lpstr>
      <vt:lpstr>EJECUCIÓN ACUMULADA DE GASTOS A ENERO DE 2021  PARTIDA 29. CAPÍTUO 03. PROGRAMA 01: SERVICIO NACIONAL DEL PATRIMONIO CULTURAL</vt:lpstr>
      <vt:lpstr>EJECUCIÓN ACUMULADA DE GASTOS A ENERO DE 2021  PARTIDA 29. CAPÍTUO 03. PROGRAMA 01: SERVICIO NACIONAL DEL PATRIMONIO CULTURAL </vt:lpstr>
      <vt:lpstr>EJECUCIÓN ACUMULADA DE GASTOS A ENERO DE 2021  PARTIDA 29. CAPÍTUO 03. PROGRAMA 01: SERVICIO NACIONAL DEL PATRIMONIO CULTURAL FET – Covid - 19</vt:lpstr>
      <vt:lpstr>EJECUCIÓN ACUMULADA DE GASTOS A ENERO DE 2021  PARTIDA 29. CAPÍTUO 03. PROGRAMA 02: RED DE BIBLIOTECAS PÚBLICAS </vt:lpstr>
      <vt:lpstr>EJECUCIÓN ACUMULADA DE GASTOS A ENERO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39</cp:revision>
  <dcterms:created xsi:type="dcterms:W3CDTF">2020-01-02T20:22:07Z</dcterms:created>
  <dcterms:modified xsi:type="dcterms:W3CDTF">2021-04-14T20:47:12Z</dcterms:modified>
</cp:coreProperties>
</file>