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5-4F00-BDD4-B1EA105A6E76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55-4F00-BDD4-B1EA105A6E76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55-4F00-BDD4-B1EA105A6E76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55-4F00-BDD4-B1EA105A6E76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55-4F00-BDD4-B1EA105A6E76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55-4F00-BDD4-B1EA105A6E76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55-4F00-BDD4-B1EA105A6E76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55-4F00-BDD4-B1EA105A6E76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55-4F00-BDD4-B1EA105A6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</c:f>
              <c:numCache>
                <c:formatCode>0.0%</c:formatCode>
                <c:ptCount val="1"/>
                <c:pt idx="0">
                  <c:v>5.349040904212117E-2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55-4F00-BDD4-B1EA105A6E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C6-4C3B-91CE-D33607759B78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6-4C3B-91CE-D33607759B78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C6-4C3B-91CE-D33607759B78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C6-4C3B-91CE-D33607759B78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C6-4C3B-91CE-D33607759B78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C6-4C3B-91CE-D33607759B78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C6-4C3B-91CE-D33607759B78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C6-4C3B-91CE-D33607759B78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C6-4C3B-91CE-D33607759B78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C6-4C3B-91CE-D33607759B78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C6-4C3B-91CE-D33607759B78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C6-4C3B-91CE-D33607759B78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C6-4C3B-91CE-D33607759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</c:f>
              <c:numCache>
                <c:formatCode>0.0%</c:formatCode>
                <c:ptCount val="1"/>
                <c:pt idx="0">
                  <c:v>5.349040904212117E-2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5C6-4C3B-91CE-D33607759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</a:t>
            </a:r>
            <a:r>
              <a:rPr lang="es-CL" sz="2000"/>
              <a:t>, marzo </a:t>
            </a:r>
            <a:r>
              <a:rPr lang="es-CL" sz="20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E401BFB-0DB2-4AE7-99C8-6D2D116B8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3202"/>
              </p:ext>
            </p:extLst>
          </p:nvPr>
        </p:nvGraphicFramePr>
        <p:xfrm>
          <a:off x="523017" y="1988840"/>
          <a:ext cx="8080335" cy="935621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2497045428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248025945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253064955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5535632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58399899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16772896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21792822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766694059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2562290723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28425906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7651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1704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3887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4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4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AEEAFC-5BE7-4F54-AE82-3FCD6D57F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1338"/>
              </p:ext>
            </p:extLst>
          </p:nvPr>
        </p:nvGraphicFramePr>
        <p:xfrm>
          <a:off x="544046" y="1844824"/>
          <a:ext cx="8053859" cy="2591128"/>
        </p:xfrm>
        <a:graphic>
          <a:graphicData uri="http://schemas.openxmlformats.org/drawingml/2006/table">
            <a:tbl>
              <a:tblPr/>
              <a:tblGrid>
                <a:gridCol w="269902">
                  <a:extLst>
                    <a:ext uri="{9D8B030D-6E8A-4147-A177-3AD203B41FA5}">
                      <a16:colId xmlns:a16="http://schemas.microsoft.com/office/drawing/2014/main" val="827650767"/>
                    </a:ext>
                  </a:extLst>
                </a:gridCol>
                <a:gridCol w="269902">
                  <a:extLst>
                    <a:ext uri="{9D8B030D-6E8A-4147-A177-3AD203B41FA5}">
                      <a16:colId xmlns:a16="http://schemas.microsoft.com/office/drawing/2014/main" val="3934843036"/>
                    </a:ext>
                  </a:extLst>
                </a:gridCol>
                <a:gridCol w="269902">
                  <a:extLst>
                    <a:ext uri="{9D8B030D-6E8A-4147-A177-3AD203B41FA5}">
                      <a16:colId xmlns:a16="http://schemas.microsoft.com/office/drawing/2014/main" val="2168443921"/>
                    </a:ext>
                  </a:extLst>
                </a:gridCol>
                <a:gridCol w="3044487">
                  <a:extLst>
                    <a:ext uri="{9D8B030D-6E8A-4147-A177-3AD203B41FA5}">
                      <a16:colId xmlns:a16="http://schemas.microsoft.com/office/drawing/2014/main" val="2377868158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2386018438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31965528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1534032995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3892400315"/>
                    </a:ext>
                  </a:extLst>
                </a:gridCol>
                <a:gridCol w="658559">
                  <a:extLst>
                    <a:ext uri="{9D8B030D-6E8A-4147-A177-3AD203B41FA5}">
                      <a16:colId xmlns:a16="http://schemas.microsoft.com/office/drawing/2014/main" val="1402730735"/>
                    </a:ext>
                  </a:extLst>
                </a:gridCol>
                <a:gridCol w="647763">
                  <a:extLst>
                    <a:ext uri="{9D8B030D-6E8A-4147-A177-3AD203B41FA5}">
                      <a16:colId xmlns:a16="http://schemas.microsoft.com/office/drawing/2014/main" val="3812889326"/>
                    </a:ext>
                  </a:extLst>
                </a:gridCol>
              </a:tblGrid>
              <a:tr h="12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71834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369"/>
                  </a:ext>
                </a:extLst>
              </a:tr>
              <a:tr h="166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05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064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6192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8166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3798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4393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52275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1376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22901"/>
                  </a:ext>
                </a:extLst>
              </a:tr>
              <a:tr h="25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92778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1572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9611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41354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9270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C6C5E6-ABF2-4BCA-AEF0-AF5475C7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70001"/>
              </p:ext>
            </p:extLst>
          </p:nvPr>
        </p:nvGraphicFramePr>
        <p:xfrm>
          <a:off x="550856" y="1861952"/>
          <a:ext cx="8026937" cy="2331125"/>
        </p:xfrm>
        <a:graphic>
          <a:graphicData uri="http://schemas.openxmlformats.org/drawingml/2006/table">
            <a:tbl>
              <a:tblPr/>
              <a:tblGrid>
                <a:gridCol w="269000">
                  <a:extLst>
                    <a:ext uri="{9D8B030D-6E8A-4147-A177-3AD203B41FA5}">
                      <a16:colId xmlns:a16="http://schemas.microsoft.com/office/drawing/2014/main" val="139527050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37606031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935567831"/>
                    </a:ext>
                  </a:extLst>
                </a:gridCol>
                <a:gridCol w="3034309">
                  <a:extLst>
                    <a:ext uri="{9D8B030D-6E8A-4147-A177-3AD203B41FA5}">
                      <a16:colId xmlns:a16="http://schemas.microsoft.com/office/drawing/2014/main" val="1450413582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781720005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50868711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769485676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1056830811"/>
                    </a:ext>
                  </a:extLst>
                </a:gridCol>
                <a:gridCol w="656358">
                  <a:extLst>
                    <a:ext uri="{9D8B030D-6E8A-4147-A177-3AD203B41FA5}">
                      <a16:colId xmlns:a16="http://schemas.microsoft.com/office/drawing/2014/main" val="4110628620"/>
                    </a:ext>
                  </a:extLst>
                </a:gridCol>
                <a:gridCol w="645598">
                  <a:extLst>
                    <a:ext uri="{9D8B030D-6E8A-4147-A177-3AD203B41FA5}">
                      <a16:colId xmlns:a16="http://schemas.microsoft.com/office/drawing/2014/main" val="282185040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38161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894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21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80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89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09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862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650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09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373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9580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355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281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994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61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2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C3F48F-093F-49CE-80CB-CE11E1577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24474"/>
              </p:ext>
            </p:extLst>
          </p:nvPr>
        </p:nvGraphicFramePr>
        <p:xfrm>
          <a:off x="529584" y="1613668"/>
          <a:ext cx="8084834" cy="4234085"/>
        </p:xfrm>
        <a:graphic>
          <a:graphicData uri="http://schemas.openxmlformats.org/drawingml/2006/table">
            <a:tbl>
              <a:tblPr/>
              <a:tblGrid>
                <a:gridCol w="270940">
                  <a:extLst>
                    <a:ext uri="{9D8B030D-6E8A-4147-A177-3AD203B41FA5}">
                      <a16:colId xmlns:a16="http://schemas.microsoft.com/office/drawing/2014/main" val="2983540598"/>
                    </a:ext>
                  </a:extLst>
                </a:gridCol>
                <a:gridCol w="270940">
                  <a:extLst>
                    <a:ext uri="{9D8B030D-6E8A-4147-A177-3AD203B41FA5}">
                      <a16:colId xmlns:a16="http://schemas.microsoft.com/office/drawing/2014/main" val="419834374"/>
                    </a:ext>
                  </a:extLst>
                </a:gridCol>
                <a:gridCol w="270940">
                  <a:extLst>
                    <a:ext uri="{9D8B030D-6E8A-4147-A177-3AD203B41FA5}">
                      <a16:colId xmlns:a16="http://schemas.microsoft.com/office/drawing/2014/main" val="1926837822"/>
                    </a:ext>
                  </a:extLst>
                </a:gridCol>
                <a:gridCol w="3056196">
                  <a:extLst>
                    <a:ext uri="{9D8B030D-6E8A-4147-A177-3AD203B41FA5}">
                      <a16:colId xmlns:a16="http://schemas.microsoft.com/office/drawing/2014/main" val="1666597026"/>
                    </a:ext>
                  </a:extLst>
                </a:gridCol>
                <a:gridCol w="726118">
                  <a:extLst>
                    <a:ext uri="{9D8B030D-6E8A-4147-A177-3AD203B41FA5}">
                      <a16:colId xmlns:a16="http://schemas.microsoft.com/office/drawing/2014/main" val="1175998119"/>
                    </a:ext>
                  </a:extLst>
                </a:gridCol>
                <a:gridCol w="726118">
                  <a:extLst>
                    <a:ext uri="{9D8B030D-6E8A-4147-A177-3AD203B41FA5}">
                      <a16:colId xmlns:a16="http://schemas.microsoft.com/office/drawing/2014/main" val="3736220276"/>
                    </a:ext>
                  </a:extLst>
                </a:gridCol>
                <a:gridCol w="726118">
                  <a:extLst>
                    <a:ext uri="{9D8B030D-6E8A-4147-A177-3AD203B41FA5}">
                      <a16:colId xmlns:a16="http://schemas.microsoft.com/office/drawing/2014/main" val="1494533671"/>
                    </a:ext>
                  </a:extLst>
                </a:gridCol>
                <a:gridCol w="726118">
                  <a:extLst>
                    <a:ext uri="{9D8B030D-6E8A-4147-A177-3AD203B41FA5}">
                      <a16:colId xmlns:a16="http://schemas.microsoft.com/office/drawing/2014/main" val="1762267138"/>
                    </a:ext>
                  </a:extLst>
                </a:gridCol>
                <a:gridCol w="661092">
                  <a:extLst>
                    <a:ext uri="{9D8B030D-6E8A-4147-A177-3AD203B41FA5}">
                      <a16:colId xmlns:a16="http://schemas.microsoft.com/office/drawing/2014/main" val="4037233651"/>
                    </a:ext>
                  </a:extLst>
                </a:gridCol>
                <a:gridCol w="650254">
                  <a:extLst>
                    <a:ext uri="{9D8B030D-6E8A-4147-A177-3AD203B41FA5}">
                      <a16:colId xmlns:a16="http://schemas.microsoft.com/office/drawing/2014/main" val="108596466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62672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71587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57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77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09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627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488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72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97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77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15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31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58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737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528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91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4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160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472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9348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45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16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40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946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89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1367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1719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9178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92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66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011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AFCE53-7811-486A-A648-C04429F83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7697"/>
              </p:ext>
            </p:extLst>
          </p:nvPr>
        </p:nvGraphicFramePr>
        <p:xfrm>
          <a:off x="567108" y="2043603"/>
          <a:ext cx="8037339" cy="2684540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183151064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241964754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875860523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140364631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601048811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53582587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0593664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377344675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2544384736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4257141504"/>
                    </a:ext>
                  </a:extLst>
                </a:gridCol>
              </a:tblGrid>
              <a:tr h="128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069640"/>
                  </a:ext>
                </a:extLst>
              </a:tr>
              <a:tr h="384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494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80807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34945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78634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79090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09047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963878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33921"/>
                  </a:ext>
                </a:extLst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27286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31167"/>
                  </a:ext>
                </a:extLst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64264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75948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508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96817"/>
                  </a:ext>
                </a:extLst>
              </a:tr>
              <a:tr h="12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637"/>
                  </a:ext>
                </a:extLst>
              </a:tr>
              <a:tr h="123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21524760,0%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21524760,0%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4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11C476-3AD3-4C0C-B196-921609685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53554"/>
              </p:ext>
            </p:extLst>
          </p:nvPr>
        </p:nvGraphicFramePr>
        <p:xfrm>
          <a:off x="567108" y="2012824"/>
          <a:ext cx="8037339" cy="983646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607651550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342652065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026276789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117578593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02702232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241848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60119466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357486606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408008986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2576282970"/>
                    </a:ext>
                  </a:extLst>
                </a:gridCol>
              </a:tblGrid>
              <a:tr h="133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314218"/>
                  </a:ext>
                </a:extLst>
              </a:tr>
              <a:tr h="408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27079"/>
                  </a:ext>
                </a:extLst>
              </a:tr>
              <a:tr h="175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29194"/>
                  </a:ext>
                </a:extLst>
              </a:tr>
              <a:tr h="13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05984"/>
                  </a:ext>
                </a:extLst>
              </a:tr>
              <a:tr h="133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4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D27B32-30B4-4EFE-93B4-49E331601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01690"/>
              </p:ext>
            </p:extLst>
          </p:nvPr>
        </p:nvGraphicFramePr>
        <p:xfrm>
          <a:off x="522559" y="1925408"/>
          <a:ext cx="8024955" cy="2240765"/>
        </p:xfrm>
        <a:graphic>
          <a:graphicData uri="http://schemas.openxmlformats.org/drawingml/2006/table">
            <a:tbl>
              <a:tblPr/>
              <a:tblGrid>
                <a:gridCol w="268933">
                  <a:extLst>
                    <a:ext uri="{9D8B030D-6E8A-4147-A177-3AD203B41FA5}">
                      <a16:colId xmlns:a16="http://schemas.microsoft.com/office/drawing/2014/main" val="2195043392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326021001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236386440"/>
                    </a:ext>
                  </a:extLst>
                </a:gridCol>
                <a:gridCol w="3033561">
                  <a:extLst>
                    <a:ext uri="{9D8B030D-6E8A-4147-A177-3AD203B41FA5}">
                      <a16:colId xmlns:a16="http://schemas.microsoft.com/office/drawing/2014/main" val="865780896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1902669472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1873879224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1489313802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083922486"/>
                    </a:ext>
                  </a:extLst>
                </a:gridCol>
                <a:gridCol w="656196">
                  <a:extLst>
                    <a:ext uri="{9D8B030D-6E8A-4147-A177-3AD203B41FA5}">
                      <a16:colId xmlns:a16="http://schemas.microsoft.com/office/drawing/2014/main" val="915968123"/>
                    </a:ext>
                  </a:extLst>
                </a:gridCol>
                <a:gridCol w="645439">
                  <a:extLst>
                    <a:ext uri="{9D8B030D-6E8A-4147-A177-3AD203B41FA5}">
                      <a16:colId xmlns:a16="http://schemas.microsoft.com/office/drawing/2014/main" val="3428173795"/>
                    </a:ext>
                  </a:extLst>
                </a:gridCol>
              </a:tblGrid>
              <a:tr h="128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44969"/>
                  </a:ext>
                </a:extLst>
              </a:tr>
              <a:tr h="394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75052"/>
                  </a:ext>
                </a:extLst>
              </a:tr>
              <a:tr h="16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325548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9272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86581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839634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37113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560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604952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729648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80375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34013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140630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0602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05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10" y="741453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0129CD-A65E-4E17-BD2E-4D3932580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73865"/>
              </p:ext>
            </p:extLst>
          </p:nvPr>
        </p:nvGraphicFramePr>
        <p:xfrm>
          <a:off x="567109" y="1844824"/>
          <a:ext cx="7958261" cy="1782427"/>
        </p:xfrm>
        <a:graphic>
          <a:graphicData uri="http://schemas.openxmlformats.org/drawingml/2006/table">
            <a:tbl>
              <a:tblPr/>
              <a:tblGrid>
                <a:gridCol w="266698">
                  <a:extLst>
                    <a:ext uri="{9D8B030D-6E8A-4147-A177-3AD203B41FA5}">
                      <a16:colId xmlns:a16="http://schemas.microsoft.com/office/drawing/2014/main" val="2707828185"/>
                    </a:ext>
                  </a:extLst>
                </a:gridCol>
                <a:gridCol w="266698">
                  <a:extLst>
                    <a:ext uri="{9D8B030D-6E8A-4147-A177-3AD203B41FA5}">
                      <a16:colId xmlns:a16="http://schemas.microsoft.com/office/drawing/2014/main" val="950539914"/>
                    </a:ext>
                  </a:extLst>
                </a:gridCol>
                <a:gridCol w="266698">
                  <a:extLst>
                    <a:ext uri="{9D8B030D-6E8A-4147-A177-3AD203B41FA5}">
                      <a16:colId xmlns:a16="http://schemas.microsoft.com/office/drawing/2014/main" val="1654188038"/>
                    </a:ext>
                  </a:extLst>
                </a:gridCol>
                <a:gridCol w="3008349">
                  <a:extLst>
                    <a:ext uri="{9D8B030D-6E8A-4147-A177-3AD203B41FA5}">
                      <a16:colId xmlns:a16="http://schemas.microsoft.com/office/drawing/2014/main" val="2396893273"/>
                    </a:ext>
                  </a:extLst>
                </a:gridCol>
                <a:gridCol w="714750">
                  <a:extLst>
                    <a:ext uri="{9D8B030D-6E8A-4147-A177-3AD203B41FA5}">
                      <a16:colId xmlns:a16="http://schemas.microsoft.com/office/drawing/2014/main" val="2183429762"/>
                    </a:ext>
                  </a:extLst>
                </a:gridCol>
                <a:gridCol w="714750">
                  <a:extLst>
                    <a:ext uri="{9D8B030D-6E8A-4147-A177-3AD203B41FA5}">
                      <a16:colId xmlns:a16="http://schemas.microsoft.com/office/drawing/2014/main" val="1530068816"/>
                    </a:ext>
                  </a:extLst>
                </a:gridCol>
                <a:gridCol w="714750">
                  <a:extLst>
                    <a:ext uri="{9D8B030D-6E8A-4147-A177-3AD203B41FA5}">
                      <a16:colId xmlns:a16="http://schemas.microsoft.com/office/drawing/2014/main" val="2019157971"/>
                    </a:ext>
                  </a:extLst>
                </a:gridCol>
                <a:gridCol w="714750">
                  <a:extLst>
                    <a:ext uri="{9D8B030D-6E8A-4147-A177-3AD203B41FA5}">
                      <a16:colId xmlns:a16="http://schemas.microsoft.com/office/drawing/2014/main" val="2047035380"/>
                    </a:ext>
                  </a:extLst>
                </a:gridCol>
                <a:gridCol w="650743">
                  <a:extLst>
                    <a:ext uri="{9D8B030D-6E8A-4147-A177-3AD203B41FA5}">
                      <a16:colId xmlns:a16="http://schemas.microsoft.com/office/drawing/2014/main" val="507861195"/>
                    </a:ext>
                  </a:extLst>
                </a:gridCol>
                <a:gridCol w="640075">
                  <a:extLst>
                    <a:ext uri="{9D8B030D-6E8A-4147-A177-3AD203B41FA5}">
                      <a16:colId xmlns:a16="http://schemas.microsoft.com/office/drawing/2014/main" val="3008959061"/>
                    </a:ext>
                  </a:extLst>
                </a:gridCol>
              </a:tblGrid>
              <a:tr h="123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94341"/>
                  </a:ext>
                </a:extLst>
              </a:tr>
              <a:tr h="379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975452"/>
                  </a:ext>
                </a:extLst>
              </a:tr>
              <a:tr h="1627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18437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659640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25758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139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40376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258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60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7277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47773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7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247894"/>
              </p:ext>
            </p:extLst>
          </p:nvPr>
        </p:nvGraphicFramePr>
        <p:xfrm>
          <a:off x="539552" y="1988840"/>
          <a:ext cx="799288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82376"/>
              </p:ext>
            </p:extLst>
          </p:nvPr>
        </p:nvGraphicFramePr>
        <p:xfrm>
          <a:off x="539552" y="2132856"/>
          <a:ext cx="810438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88A649-4AF9-4A89-A2A6-12E8E30C8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44291"/>
              </p:ext>
            </p:extLst>
          </p:nvPr>
        </p:nvGraphicFramePr>
        <p:xfrm>
          <a:off x="505086" y="1771837"/>
          <a:ext cx="8094358" cy="2358235"/>
        </p:xfrm>
        <a:graphic>
          <a:graphicData uri="http://schemas.openxmlformats.org/drawingml/2006/table">
            <a:tbl>
              <a:tblPr/>
              <a:tblGrid>
                <a:gridCol w="290328">
                  <a:extLst>
                    <a:ext uri="{9D8B030D-6E8A-4147-A177-3AD203B41FA5}">
                      <a16:colId xmlns:a16="http://schemas.microsoft.com/office/drawing/2014/main" val="689903634"/>
                    </a:ext>
                  </a:extLst>
                </a:gridCol>
                <a:gridCol w="3274906">
                  <a:extLst>
                    <a:ext uri="{9D8B030D-6E8A-4147-A177-3AD203B41FA5}">
                      <a16:colId xmlns:a16="http://schemas.microsoft.com/office/drawing/2014/main" val="1893346729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779163766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4080705134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2213481210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1781350579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40023239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3223677041"/>
                    </a:ext>
                  </a:extLst>
                </a:gridCol>
              </a:tblGrid>
              <a:tr h="133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846652"/>
                  </a:ext>
                </a:extLst>
              </a:tr>
              <a:tr h="409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92626"/>
                  </a:ext>
                </a:extLst>
              </a:tr>
              <a:tr h="14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233.056.023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6.965.473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12.466.262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83821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53883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61177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746164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501.252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49539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24130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10590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59374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8.788.975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6.965.473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271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9340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394057,3%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394057,3%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06777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4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D9DEA5C-D213-4EFD-AB95-8E587DEA6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03026"/>
              </p:ext>
            </p:extLst>
          </p:nvPr>
        </p:nvGraphicFramePr>
        <p:xfrm>
          <a:off x="509171" y="1748981"/>
          <a:ext cx="7998107" cy="1680019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354929499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2626638653"/>
                    </a:ext>
                  </a:extLst>
                </a:gridCol>
                <a:gridCol w="3128247">
                  <a:extLst>
                    <a:ext uri="{9D8B030D-6E8A-4147-A177-3AD203B41FA5}">
                      <a16:colId xmlns:a16="http://schemas.microsoft.com/office/drawing/2014/main" val="123849913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865650999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829224101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00458391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430530838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1861012754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580404395"/>
                    </a:ext>
                  </a:extLst>
                </a:gridCol>
              </a:tblGrid>
              <a:tr h="130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380368"/>
                  </a:ext>
                </a:extLst>
              </a:tr>
              <a:tr h="399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24284"/>
                  </a:ext>
                </a:extLst>
              </a:tr>
              <a:tr h="17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6.331.682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258448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5.338.959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76476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992.723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257463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47274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6.055.570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36756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4.818.708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05359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755.936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043547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480.926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7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496156-11A7-45D6-9A47-9486390FC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03734"/>
              </p:ext>
            </p:extLst>
          </p:nvPr>
        </p:nvGraphicFramePr>
        <p:xfrm>
          <a:off x="509171" y="1847798"/>
          <a:ext cx="7998107" cy="1099326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1718779923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321809613"/>
                    </a:ext>
                  </a:extLst>
                </a:gridCol>
                <a:gridCol w="3128247">
                  <a:extLst>
                    <a:ext uri="{9D8B030D-6E8A-4147-A177-3AD203B41FA5}">
                      <a16:colId xmlns:a16="http://schemas.microsoft.com/office/drawing/2014/main" val="1244064792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95654179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05600117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69925340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326402639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3920374853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1129926784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3661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4645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97087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6525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31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5.329.473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73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B57282-C30B-4983-A16E-91F1BEBE3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607"/>
              </p:ext>
            </p:extLst>
          </p:nvPr>
        </p:nvGraphicFramePr>
        <p:xfrm>
          <a:off x="544126" y="1844824"/>
          <a:ext cx="8039475" cy="4359370"/>
        </p:xfrm>
        <a:graphic>
          <a:graphicData uri="http://schemas.openxmlformats.org/drawingml/2006/table">
            <a:tbl>
              <a:tblPr/>
              <a:tblGrid>
                <a:gridCol w="269419">
                  <a:extLst>
                    <a:ext uri="{9D8B030D-6E8A-4147-A177-3AD203B41FA5}">
                      <a16:colId xmlns:a16="http://schemas.microsoft.com/office/drawing/2014/main" val="291621102"/>
                    </a:ext>
                  </a:extLst>
                </a:gridCol>
                <a:gridCol w="269419">
                  <a:extLst>
                    <a:ext uri="{9D8B030D-6E8A-4147-A177-3AD203B41FA5}">
                      <a16:colId xmlns:a16="http://schemas.microsoft.com/office/drawing/2014/main" val="2060973776"/>
                    </a:ext>
                  </a:extLst>
                </a:gridCol>
                <a:gridCol w="269419">
                  <a:extLst>
                    <a:ext uri="{9D8B030D-6E8A-4147-A177-3AD203B41FA5}">
                      <a16:colId xmlns:a16="http://schemas.microsoft.com/office/drawing/2014/main" val="2948372581"/>
                    </a:ext>
                  </a:extLst>
                </a:gridCol>
                <a:gridCol w="3039051">
                  <a:extLst>
                    <a:ext uri="{9D8B030D-6E8A-4147-A177-3AD203B41FA5}">
                      <a16:colId xmlns:a16="http://schemas.microsoft.com/office/drawing/2014/main" val="603968406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2441686526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2644111593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193119548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4054465125"/>
                    </a:ext>
                  </a:extLst>
                </a:gridCol>
                <a:gridCol w="657384">
                  <a:extLst>
                    <a:ext uri="{9D8B030D-6E8A-4147-A177-3AD203B41FA5}">
                      <a16:colId xmlns:a16="http://schemas.microsoft.com/office/drawing/2014/main" val="2566326841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3369438613"/>
                    </a:ext>
                  </a:extLst>
                </a:gridCol>
              </a:tblGrid>
              <a:tr h="126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322437"/>
                  </a:ext>
                </a:extLst>
              </a:tr>
              <a:tr h="388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29253"/>
                  </a:ext>
                </a:extLst>
              </a:tr>
              <a:tr h="166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5.338.959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162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1.399.225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96965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253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82531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35091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370.545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3509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4557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171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90863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2581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89497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1336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96605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86749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36342"/>
                  </a:ext>
                </a:extLst>
              </a:tr>
              <a:tr h="25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39261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74179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0445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7148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9422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370.545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8160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7403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2741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4117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92161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20657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35585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00922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2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49A56C3-6F7D-49CF-AB1B-C37C696F8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43715"/>
              </p:ext>
            </p:extLst>
          </p:nvPr>
        </p:nvGraphicFramePr>
        <p:xfrm>
          <a:off x="528868" y="1987063"/>
          <a:ext cx="8075579" cy="3127302"/>
        </p:xfrm>
        <a:graphic>
          <a:graphicData uri="http://schemas.openxmlformats.org/drawingml/2006/table">
            <a:tbl>
              <a:tblPr/>
              <a:tblGrid>
                <a:gridCol w="270629">
                  <a:extLst>
                    <a:ext uri="{9D8B030D-6E8A-4147-A177-3AD203B41FA5}">
                      <a16:colId xmlns:a16="http://schemas.microsoft.com/office/drawing/2014/main" val="3471328506"/>
                    </a:ext>
                  </a:extLst>
                </a:gridCol>
                <a:gridCol w="270629">
                  <a:extLst>
                    <a:ext uri="{9D8B030D-6E8A-4147-A177-3AD203B41FA5}">
                      <a16:colId xmlns:a16="http://schemas.microsoft.com/office/drawing/2014/main" val="2512457826"/>
                    </a:ext>
                  </a:extLst>
                </a:gridCol>
                <a:gridCol w="270629">
                  <a:extLst>
                    <a:ext uri="{9D8B030D-6E8A-4147-A177-3AD203B41FA5}">
                      <a16:colId xmlns:a16="http://schemas.microsoft.com/office/drawing/2014/main" val="1797514445"/>
                    </a:ext>
                  </a:extLst>
                </a:gridCol>
                <a:gridCol w="3052698">
                  <a:extLst>
                    <a:ext uri="{9D8B030D-6E8A-4147-A177-3AD203B41FA5}">
                      <a16:colId xmlns:a16="http://schemas.microsoft.com/office/drawing/2014/main" val="1305451547"/>
                    </a:ext>
                  </a:extLst>
                </a:gridCol>
                <a:gridCol w="725287">
                  <a:extLst>
                    <a:ext uri="{9D8B030D-6E8A-4147-A177-3AD203B41FA5}">
                      <a16:colId xmlns:a16="http://schemas.microsoft.com/office/drawing/2014/main" val="1307805476"/>
                    </a:ext>
                  </a:extLst>
                </a:gridCol>
                <a:gridCol w="725287">
                  <a:extLst>
                    <a:ext uri="{9D8B030D-6E8A-4147-A177-3AD203B41FA5}">
                      <a16:colId xmlns:a16="http://schemas.microsoft.com/office/drawing/2014/main" val="1007950194"/>
                    </a:ext>
                  </a:extLst>
                </a:gridCol>
                <a:gridCol w="725287">
                  <a:extLst>
                    <a:ext uri="{9D8B030D-6E8A-4147-A177-3AD203B41FA5}">
                      <a16:colId xmlns:a16="http://schemas.microsoft.com/office/drawing/2014/main" val="4186930798"/>
                    </a:ext>
                  </a:extLst>
                </a:gridCol>
                <a:gridCol w="725287">
                  <a:extLst>
                    <a:ext uri="{9D8B030D-6E8A-4147-A177-3AD203B41FA5}">
                      <a16:colId xmlns:a16="http://schemas.microsoft.com/office/drawing/2014/main" val="3469687501"/>
                    </a:ext>
                  </a:extLst>
                </a:gridCol>
                <a:gridCol w="660336">
                  <a:extLst>
                    <a:ext uri="{9D8B030D-6E8A-4147-A177-3AD203B41FA5}">
                      <a16:colId xmlns:a16="http://schemas.microsoft.com/office/drawing/2014/main" val="1713437642"/>
                    </a:ext>
                  </a:extLst>
                </a:gridCol>
                <a:gridCol w="649510">
                  <a:extLst>
                    <a:ext uri="{9D8B030D-6E8A-4147-A177-3AD203B41FA5}">
                      <a16:colId xmlns:a16="http://schemas.microsoft.com/office/drawing/2014/main" val="2040707431"/>
                    </a:ext>
                  </a:extLst>
                </a:gridCol>
              </a:tblGrid>
              <a:tr h="128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692567"/>
                  </a:ext>
                </a:extLst>
              </a:tr>
              <a:tr h="386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10053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716438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5975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65878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24027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8083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07260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01929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05898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0007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03944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98032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720785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8562"/>
                  </a:ext>
                </a:extLst>
              </a:tr>
              <a:tr h="16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116863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308910"/>
                  </a:ext>
                </a:extLst>
              </a:tr>
              <a:tr h="257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816239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854672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55986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3504</Words>
  <Application>Microsoft Office PowerPoint</Application>
  <PresentationFormat>Presentación en pantalla (4:3)</PresentationFormat>
  <Paragraphs>1956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ENERO DE 2021 PARTIDA 29: MINISTERIO DE LAS CULTURAS, LAS ARTES Y EL PATRIMONIO</vt:lpstr>
      <vt:lpstr>EJECUCIÓN ACUMULADA DE GASTOS A ENERO DE 2021  PARTIDA 29 MINISTERIO DE LAS CULTURAS, LAS ARTES Y EL PATRIMONIO</vt:lpstr>
      <vt:lpstr>EJECUCIÓN MENSUAL DE GASTOS A ENERO DE 2021  PARTIDA 29 MINISTERIO DE LAS CULTURAS, LAS ARTES Y EL PATRIMONIO</vt:lpstr>
      <vt:lpstr>EJECUCIÓN ACUMULADA DE GASTOS A ENERO DE 2021  PARTIDA 29 MINISTERIO DE LAS CULTURAS, LAS ARTES Y EL PATRIMONIO</vt:lpstr>
      <vt:lpstr>EJECUCIÓN ACUMULADA DE GASTOS A ENERO DE 2021  PARTIDA 29 MINISTERIO DE LAS CULTURAS, LAS ARTES Y EL PATRIMONIO</vt:lpstr>
      <vt:lpstr>EJECUCIÓN ACUMULADA DE GASTOS A ENERO DE 2021  PARTIDA 29 RESUMEN POR CAPÍTULOS</vt:lpstr>
      <vt:lpstr>EJECUCIÓN ACUMULADA DE GASTOS A ENERO DE 2021  PARTIDA 29 RESUMEN FET – Covid - 19</vt:lpstr>
      <vt:lpstr>EJECUCIÓN ACUMULADA DE GASTOS A ENERO DE 2021  PARTIDA 29. CAPÍTUO 01. PROGRAMA 01: SUBSECRETARÍA DE LAS CULTURAS Y LAS ARTES </vt:lpstr>
      <vt:lpstr>EJECUCIÓN ACUMULADA DE GASTOS A ENERO DE 2021  PARTIDA 29. CAPÍTUO 01. PROGRAMA 01: SUBSECRETARÍA DE LAS CULTURAS Y LAS ARTES </vt:lpstr>
      <vt:lpstr>EJECUCIÓN ACUMULADA DE GASTOS A ENERO DE 2021  PARTIDA 29. CAPÍTUO 01. PROGRAMA 01: SUBSECRETARÍA DE LAS CULTURAS Y LAS ARTES FET – Covid - 19</vt:lpstr>
      <vt:lpstr>EJECUCIÓN ACUMULADA DE GASTOS A ENERO DE 2021  PARTIDA 29. CAPÍTUO 01. PROGRAMA 02: FONDOS CULTURALES Y ARTÍSTICOS </vt:lpstr>
      <vt:lpstr>EJECUCIÓN ACUMULADA DE GASTOS A ENERO DE 2021  PARTIDA 29. CAPÍTUO 02. PROGRAMA 01: SUBSECRETARÍA DEL PATRIMONIO CULTURAL </vt:lpstr>
      <vt:lpstr>EJECUCIÓN ACUMULADA DE GASTOS A ENERO DE 2021  PARTIDA 29. CAPÍTUO 03. PROGRAMA 01: SERVICIO NACIONAL DEL PATRIMONIO CULTURAL</vt:lpstr>
      <vt:lpstr>EJECUCIÓN ACUMULADA DE GASTOS A ENERO DE 2021  PARTIDA 29. CAPÍTUO 03. PROGRAMA 01: SERVICIO NACIONAL DEL PATRIMONIO CULTURAL </vt:lpstr>
      <vt:lpstr>EJECUCIÓN ACUMULADA DE GASTOS A ENERO DE 2021  PARTIDA 29. CAPÍTUO 03. PROGRAMA 01: SERVICIO NACIONAL DEL PATRIMONIO CULTURAL FET – Covid - 19</vt:lpstr>
      <vt:lpstr>EJECUCIÓN ACUMULADA DE GASTOS A ENERO DE 2021  PARTIDA 29. CAPÍTUO 03. PROGRAMA 02: RED DE BIBLIOTECAS PÚBLICAS </vt:lpstr>
      <vt:lpstr>EJECUCIÓN ACUMULADA DE GASTOS A ENERO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39</cp:revision>
  <dcterms:created xsi:type="dcterms:W3CDTF">2020-01-02T20:22:07Z</dcterms:created>
  <dcterms:modified xsi:type="dcterms:W3CDTF">2021-04-14T20:47:12Z</dcterms:modified>
</cp:coreProperties>
</file>