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27'!$D$29:$O$29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4E-4BA0-AE0E-8E27661D75DB}"/>
            </c:ext>
          </c:extLst>
        </c:ser>
        <c:ser>
          <c:idx val="0"/>
          <c:order val="1"/>
          <c:tx>
            <c:strRef>
              <c:f>'Partida 27'!$C$30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27'!$D$30:$O$30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4E-4BA0-AE0E-8E27661D75DB}"/>
            </c:ext>
          </c:extLst>
        </c:ser>
        <c:ser>
          <c:idx val="1"/>
          <c:order val="2"/>
          <c:tx>
            <c:strRef>
              <c:f>'Partida 27'!$C$31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4E-4BA0-AE0E-8E27661D75DB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4E-4BA0-AE0E-8E27661D75DB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4E-4BA0-AE0E-8E27661D75DB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4E-4BA0-AE0E-8E27661D75DB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4E-4BA0-AE0E-8E27661D75DB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4E-4BA0-AE0E-8E27661D75DB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A4E-4BA0-AE0E-8E27661D75DB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4E-4BA0-AE0E-8E27661D7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</c:f>
              <c:numCache>
                <c:formatCode>0.0%</c:formatCode>
                <c:ptCount val="1"/>
                <c:pt idx="0">
                  <c:v>8.4080395345630443E-2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4E-4BA0-AE0E-8E27661D75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68-48BA-85A4-1162D89125F8}"/>
            </c:ext>
          </c:extLst>
        </c:ser>
        <c:ser>
          <c:idx val="0"/>
          <c:order val="1"/>
          <c:tx>
            <c:strRef>
              <c:f>'Partida 27'!$C$24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27'!$D$24:$O$24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68-48BA-85A4-1162D89125F8}"/>
            </c:ext>
          </c:extLst>
        </c:ser>
        <c:ser>
          <c:idx val="1"/>
          <c:order val="2"/>
          <c:tx>
            <c:strRef>
              <c:f>'Partida 27'!$C$25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968-48BA-85A4-1162D89125F8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68-48BA-85A4-1162D89125F8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68-48BA-85A4-1162D89125F8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68-48BA-85A4-1162D89125F8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68-48BA-85A4-1162D89125F8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68-48BA-85A4-1162D89125F8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8-48BA-85A4-1162D89125F8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68-48BA-85A4-1162D89125F8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68-48BA-85A4-1162D89125F8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68-48BA-85A4-1162D89125F8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68-48BA-85A4-1162D89125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</c:f>
              <c:numCache>
                <c:formatCode>0.0%</c:formatCode>
                <c:ptCount val="1"/>
                <c:pt idx="0">
                  <c:v>8.4080395345630443E-2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968-48BA-85A4-1162D8912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A5B293A-BE75-4169-BDBE-C313AD3F9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83260"/>
              </p:ext>
            </p:extLst>
          </p:nvPr>
        </p:nvGraphicFramePr>
        <p:xfrm>
          <a:off x="548361" y="1954902"/>
          <a:ext cx="8047276" cy="1894565"/>
        </p:xfrm>
        <a:graphic>
          <a:graphicData uri="http://schemas.openxmlformats.org/drawingml/2006/table">
            <a:tbl>
              <a:tblPr/>
              <a:tblGrid>
                <a:gridCol w="259255">
                  <a:extLst>
                    <a:ext uri="{9D8B030D-6E8A-4147-A177-3AD203B41FA5}">
                      <a16:colId xmlns:a16="http://schemas.microsoft.com/office/drawing/2014/main" val="583183720"/>
                    </a:ext>
                  </a:extLst>
                </a:gridCol>
                <a:gridCol w="259255">
                  <a:extLst>
                    <a:ext uri="{9D8B030D-6E8A-4147-A177-3AD203B41FA5}">
                      <a16:colId xmlns:a16="http://schemas.microsoft.com/office/drawing/2014/main" val="373992246"/>
                    </a:ext>
                  </a:extLst>
                </a:gridCol>
                <a:gridCol w="259255">
                  <a:extLst>
                    <a:ext uri="{9D8B030D-6E8A-4147-A177-3AD203B41FA5}">
                      <a16:colId xmlns:a16="http://schemas.microsoft.com/office/drawing/2014/main" val="2097334827"/>
                    </a:ext>
                  </a:extLst>
                </a:gridCol>
                <a:gridCol w="3235504">
                  <a:extLst>
                    <a:ext uri="{9D8B030D-6E8A-4147-A177-3AD203B41FA5}">
                      <a16:colId xmlns:a16="http://schemas.microsoft.com/office/drawing/2014/main" val="1123261748"/>
                    </a:ext>
                  </a:extLst>
                </a:gridCol>
                <a:gridCol w="694803">
                  <a:extLst>
                    <a:ext uri="{9D8B030D-6E8A-4147-A177-3AD203B41FA5}">
                      <a16:colId xmlns:a16="http://schemas.microsoft.com/office/drawing/2014/main" val="4072583272"/>
                    </a:ext>
                  </a:extLst>
                </a:gridCol>
                <a:gridCol w="694803">
                  <a:extLst>
                    <a:ext uri="{9D8B030D-6E8A-4147-A177-3AD203B41FA5}">
                      <a16:colId xmlns:a16="http://schemas.microsoft.com/office/drawing/2014/main" val="1884158229"/>
                    </a:ext>
                  </a:extLst>
                </a:gridCol>
                <a:gridCol w="694803">
                  <a:extLst>
                    <a:ext uri="{9D8B030D-6E8A-4147-A177-3AD203B41FA5}">
                      <a16:colId xmlns:a16="http://schemas.microsoft.com/office/drawing/2014/main" val="1831733498"/>
                    </a:ext>
                  </a:extLst>
                </a:gridCol>
                <a:gridCol w="694803">
                  <a:extLst>
                    <a:ext uri="{9D8B030D-6E8A-4147-A177-3AD203B41FA5}">
                      <a16:colId xmlns:a16="http://schemas.microsoft.com/office/drawing/2014/main" val="348827770"/>
                    </a:ext>
                  </a:extLst>
                </a:gridCol>
                <a:gridCol w="632583">
                  <a:extLst>
                    <a:ext uri="{9D8B030D-6E8A-4147-A177-3AD203B41FA5}">
                      <a16:colId xmlns:a16="http://schemas.microsoft.com/office/drawing/2014/main" val="3152037876"/>
                    </a:ext>
                  </a:extLst>
                </a:gridCol>
                <a:gridCol w="622212">
                  <a:extLst>
                    <a:ext uri="{9D8B030D-6E8A-4147-A177-3AD203B41FA5}">
                      <a16:colId xmlns:a16="http://schemas.microsoft.com/office/drawing/2014/main" val="3640501627"/>
                    </a:ext>
                  </a:extLst>
                </a:gridCol>
              </a:tblGrid>
              <a:tr h="121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380538"/>
                  </a:ext>
                </a:extLst>
              </a:tr>
              <a:tr h="372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92063"/>
                  </a:ext>
                </a:extLst>
              </a:tr>
              <a:tr h="159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3.064.983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25117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38916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4424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3.064.983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707001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2.995.404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700080"/>
                  </a:ext>
                </a:extLst>
              </a:tr>
              <a:tr h="14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2.815.904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52923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179.500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14290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35192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69.579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259725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608"/>
                  </a:ext>
                </a:extLst>
              </a:tr>
              <a:tr h="12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651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580659"/>
              </p:ext>
            </p:extLst>
          </p:nvPr>
        </p:nvGraphicFramePr>
        <p:xfrm>
          <a:off x="611561" y="1951035"/>
          <a:ext cx="8032377" cy="382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845262"/>
              </p:ext>
            </p:extLst>
          </p:nvPr>
        </p:nvGraphicFramePr>
        <p:xfrm>
          <a:off x="539552" y="2132856"/>
          <a:ext cx="7992888" cy="369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2111EE-AA17-41B3-838F-B17C3F3C6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42623"/>
              </p:ext>
            </p:extLst>
          </p:nvPr>
        </p:nvGraphicFramePr>
        <p:xfrm>
          <a:off x="548640" y="1895198"/>
          <a:ext cx="8044210" cy="1316403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2083853941"/>
                    </a:ext>
                  </a:extLst>
                </a:gridCol>
                <a:gridCol w="3254615">
                  <a:extLst>
                    <a:ext uri="{9D8B030D-6E8A-4147-A177-3AD203B41FA5}">
                      <a16:colId xmlns:a16="http://schemas.microsoft.com/office/drawing/2014/main" val="268054930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1506882456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711693705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3749715228"/>
                    </a:ext>
                  </a:extLst>
                </a:gridCol>
                <a:gridCol w="773260">
                  <a:extLst>
                    <a:ext uri="{9D8B030D-6E8A-4147-A177-3AD203B41FA5}">
                      <a16:colId xmlns:a16="http://schemas.microsoft.com/office/drawing/2014/main" val="2595819264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3419500538"/>
                    </a:ext>
                  </a:extLst>
                </a:gridCol>
                <a:gridCol w="704013">
                  <a:extLst>
                    <a:ext uri="{9D8B030D-6E8A-4147-A177-3AD203B41FA5}">
                      <a16:colId xmlns:a16="http://schemas.microsoft.com/office/drawing/2014/main" val="2956372439"/>
                    </a:ext>
                  </a:extLst>
                </a:gridCol>
              </a:tblGrid>
              <a:tr h="129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985937"/>
                  </a:ext>
                </a:extLst>
              </a:tr>
              <a:tr h="396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212905"/>
                  </a:ext>
                </a:extLst>
              </a:tr>
              <a:tr h="137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5.428.691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47128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1.155.011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48341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42645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3.753.028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79958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875810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223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EC11137-2FEC-4126-8D8D-70F00C9B8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192688"/>
              </p:ext>
            </p:extLst>
          </p:nvPr>
        </p:nvGraphicFramePr>
        <p:xfrm>
          <a:off x="539553" y="1863180"/>
          <a:ext cx="8092335" cy="1230589"/>
        </p:xfrm>
        <a:graphic>
          <a:graphicData uri="http://schemas.openxmlformats.org/drawingml/2006/table">
            <a:tbl>
              <a:tblPr/>
              <a:tblGrid>
                <a:gridCol w="280594">
                  <a:extLst>
                    <a:ext uri="{9D8B030D-6E8A-4147-A177-3AD203B41FA5}">
                      <a16:colId xmlns:a16="http://schemas.microsoft.com/office/drawing/2014/main" val="2031925382"/>
                    </a:ext>
                  </a:extLst>
                </a:gridCol>
                <a:gridCol w="280594">
                  <a:extLst>
                    <a:ext uri="{9D8B030D-6E8A-4147-A177-3AD203B41FA5}">
                      <a16:colId xmlns:a16="http://schemas.microsoft.com/office/drawing/2014/main" val="175925831"/>
                    </a:ext>
                  </a:extLst>
                </a:gridCol>
                <a:gridCol w="3165103">
                  <a:extLst>
                    <a:ext uri="{9D8B030D-6E8A-4147-A177-3AD203B41FA5}">
                      <a16:colId xmlns:a16="http://schemas.microsoft.com/office/drawing/2014/main" val="3905695529"/>
                    </a:ext>
                  </a:extLst>
                </a:gridCol>
                <a:gridCol w="751992">
                  <a:extLst>
                    <a:ext uri="{9D8B030D-6E8A-4147-A177-3AD203B41FA5}">
                      <a16:colId xmlns:a16="http://schemas.microsoft.com/office/drawing/2014/main" val="1503886612"/>
                    </a:ext>
                  </a:extLst>
                </a:gridCol>
                <a:gridCol w="751992">
                  <a:extLst>
                    <a:ext uri="{9D8B030D-6E8A-4147-A177-3AD203B41FA5}">
                      <a16:colId xmlns:a16="http://schemas.microsoft.com/office/drawing/2014/main" val="4210034060"/>
                    </a:ext>
                  </a:extLst>
                </a:gridCol>
                <a:gridCol w="751992">
                  <a:extLst>
                    <a:ext uri="{9D8B030D-6E8A-4147-A177-3AD203B41FA5}">
                      <a16:colId xmlns:a16="http://schemas.microsoft.com/office/drawing/2014/main" val="3804267434"/>
                    </a:ext>
                  </a:extLst>
                </a:gridCol>
                <a:gridCol w="751992">
                  <a:extLst>
                    <a:ext uri="{9D8B030D-6E8A-4147-A177-3AD203B41FA5}">
                      <a16:colId xmlns:a16="http://schemas.microsoft.com/office/drawing/2014/main" val="1978273299"/>
                    </a:ext>
                  </a:extLst>
                </a:gridCol>
                <a:gridCol w="684650">
                  <a:extLst>
                    <a:ext uri="{9D8B030D-6E8A-4147-A177-3AD203B41FA5}">
                      <a16:colId xmlns:a16="http://schemas.microsoft.com/office/drawing/2014/main" val="22759770"/>
                    </a:ext>
                  </a:extLst>
                </a:gridCol>
                <a:gridCol w="673426">
                  <a:extLst>
                    <a:ext uri="{9D8B030D-6E8A-4147-A177-3AD203B41FA5}">
                      <a16:colId xmlns:a16="http://schemas.microsoft.com/office/drawing/2014/main" val="1085157367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22033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95256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862.039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8174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4.636.231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5381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959.279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45421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611.969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3672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3.064.983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83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9D63CB-EF37-4691-B708-324E7B49A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660542"/>
              </p:ext>
            </p:extLst>
          </p:nvPr>
        </p:nvGraphicFramePr>
        <p:xfrm>
          <a:off x="546065" y="1980991"/>
          <a:ext cx="8087326" cy="2087419"/>
        </p:xfrm>
        <a:graphic>
          <a:graphicData uri="http://schemas.openxmlformats.org/drawingml/2006/table">
            <a:tbl>
              <a:tblPr/>
              <a:tblGrid>
                <a:gridCol w="271023">
                  <a:extLst>
                    <a:ext uri="{9D8B030D-6E8A-4147-A177-3AD203B41FA5}">
                      <a16:colId xmlns:a16="http://schemas.microsoft.com/office/drawing/2014/main" val="4098785251"/>
                    </a:ext>
                  </a:extLst>
                </a:gridCol>
                <a:gridCol w="271023">
                  <a:extLst>
                    <a:ext uri="{9D8B030D-6E8A-4147-A177-3AD203B41FA5}">
                      <a16:colId xmlns:a16="http://schemas.microsoft.com/office/drawing/2014/main" val="1607189621"/>
                    </a:ext>
                  </a:extLst>
                </a:gridCol>
                <a:gridCol w="271023">
                  <a:extLst>
                    <a:ext uri="{9D8B030D-6E8A-4147-A177-3AD203B41FA5}">
                      <a16:colId xmlns:a16="http://schemas.microsoft.com/office/drawing/2014/main" val="1921774951"/>
                    </a:ext>
                  </a:extLst>
                </a:gridCol>
                <a:gridCol w="3057138">
                  <a:extLst>
                    <a:ext uri="{9D8B030D-6E8A-4147-A177-3AD203B41FA5}">
                      <a16:colId xmlns:a16="http://schemas.microsoft.com/office/drawing/2014/main" val="1381211939"/>
                    </a:ext>
                  </a:extLst>
                </a:gridCol>
                <a:gridCol w="726342">
                  <a:extLst>
                    <a:ext uri="{9D8B030D-6E8A-4147-A177-3AD203B41FA5}">
                      <a16:colId xmlns:a16="http://schemas.microsoft.com/office/drawing/2014/main" val="4282630664"/>
                    </a:ext>
                  </a:extLst>
                </a:gridCol>
                <a:gridCol w="726342">
                  <a:extLst>
                    <a:ext uri="{9D8B030D-6E8A-4147-A177-3AD203B41FA5}">
                      <a16:colId xmlns:a16="http://schemas.microsoft.com/office/drawing/2014/main" val="2132493424"/>
                    </a:ext>
                  </a:extLst>
                </a:gridCol>
                <a:gridCol w="726342">
                  <a:extLst>
                    <a:ext uri="{9D8B030D-6E8A-4147-A177-3AD203B41FA5}">
                      <a16:colId xmlns:a16="http://schemas.microsoft.com/office/drawing/2014/main" val="166783445"/>
                    </a:ext>
                  </a:extLst>
                </a:gridCol>
                <a:gridCol w="726342">
                  <a:extLst>
                    <a:ext uri="{9D8B030D-6E8A-4147-A177-3AD203B41FA5}">
                      <a16:colId xmlns:a16="http://schemas.microsoft.com/office/drawing/2014/main" val="637604137"/>
                    </a:ext>
                  </a:extLst>
                </a:gridCol>
                <a:gridCol w="661296">
                  <a:extLst>
                    <a:ext uri="{9D8B030D-6E8A-4147-A177-3AD203B41FA5}">
                      <a16:colId xmlns:a16="http://schemas.microsoft.com/office/drawing/2014/main" val="1133387493"/>
                    </a:ext>
                  </a:extLst>
                </a:gridCol>
                <a:gridCol w="650455">
                  <a:extLst>
                    <a:ext uri="{9D8B030D-6E8A-4147-A177-3AD203B41FA5}">
                      <a16:colId xmlns:a16="http://schemas.microsoft.com/office/drawing/2014/main" val="182570935"/>
                    </a:ext>
                  </a:extLst>
                </a:gridCol>
              </a:tblGrid>
              <a:tr h="127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354818"/>
                  </a:ext>
                </a:extLst>
              </a:tr>
              <a:tr h="390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579238"/>
                  </a:ext>
                </a:extLst>
              </a:tr>
              <a:tr h="167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862.039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618128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153097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705683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929084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39281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634735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3142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60696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980188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740745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845191"/>
                  </a:ext>
                </a:extLst>
              </a:tr>
              <a:tr h="127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28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D1379D-192E-4B4F-BAC1-946EE6179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07322"/>
              </p:ext>
            </p:extLst>
          </p:nvPr>
        </p:nvGraphicFramePr>
        <p:xfrm>
          <a:off x="609299" y="1931667"/>
          <a:ext cx="7975798" cy="2490036"/>
        </p:xfrm>
        <a:graphic>
          <a:graphicData uri="http://schemas.openxmlformats.org/drawingml/2006/table">
            <a:tbl>
              <a:tblPr/>
              <a:tblGrid>
                <a:gridCol w="267286">
                  <a:extLst>
                    <a:ext uri="{9D8B030D-6E8A-4147-A177-3AD203B41FA5}">
                      <a16:colId xmlns:a16="http://schemas.microsoft.com/office/drawing/2014/main" val="402379928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1635447947"/>
                    </a:ext>
                  </a:extLst>
                </a:gridCol>
                <a:gridCol w="267286">
                  <a:extLst>
                    <a:ext uri="{9D8B030D-6E8A-4147-A177-3AD203B41FA5}">
                      <a16:colId xmlns:a16="http://schemas.microsoft.com/office/drawing/2014/main" val="1428159397"/>
                    </a:ext>
                  </a:extLst>
                </a:gridCol>
                <a:gridCol w="3014979">
                  <a:extLst>
                    <a:ext uri="{9D8B030D-6E8A-4147-A177-3AD203B41FA5}">
                      <a16:colId xmlns:a16="http://schemas.microsoft.com/office/drawing/2014/main" val="2231120349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431190969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962741128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1381385263"/>
                    </a:ext>
                  </a:extLst>
                </a:gridCol>
                <a:gridCol w="716325">
                  <a:extLst>
                    <a:ext uri="{9D8B030D-6E8A-4147-A177-3AD203B41FA5}">
                      <a16:colId xmlns:a16="http://schemas.microsoft.com/office/drawing/2014/main" val="3359748302"/>
                    </a:ext>
                  </a:extLst>
                </a:gridCol>
                <a:gridCol w="652176">
                  <a:extLst>
                    <a:ext uri="{9D8B030D-6E8A-4147-A177-3AD203B41FA5}">
                      <a16:colId xmlns:a16="http://schemas.microsoft.com/office/drawing/2014/main" val="2342320204"/>
                    </a:ext>
                  </a:extLst>
                </a:gridCol>
                <a:gridCol w="641485">
                  <a:extLst>
                    <a:ext uri="{9D8B030D-6E8A-4147-A177-3AD203B41FA5}">
                      <a16:colId xmlns:a16="http://schemas.microsoft.com/office/drawing/2014/main" val="2296977596"/>
                    </a:ext>
                  </a:extLst>
                </a:gridCol>
              </a:tblGrid>
              <a:tr h="12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131254"/>
                  </a:ext>
                </a:extLst>
              </a:tr>
              <a:tr h="393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731360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959.279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10817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8069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0084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3251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7209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0294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95643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80960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20682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718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6375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9693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300367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8273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38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E16D88-D464-45FC-BE96-6C72AB491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20682"/>
              </p:ext>
            </p:extLst>
          </p:nvPr>
        </p:nvGraphicFramePr>
        <p:xfrm>
          <a:off x="554205" y="1700808"/>
          <a:ext cx="8050243" cy="2200072"/>
        </p:xfrm>
        <a:graphic>
          <a:graphicData uri="http://schemas.openxmlformats.org/drawingml/2006/table">
            <a:tbl>
              <a:tblPr/>
              <a:tblGrid>
                <a:gridCol w="269781">
                  <a:extLst>
                    <a:ext uri="{9D8B030D-6E8A-4147-A177-3AD203B41FA5}">
                      <a16:colId xmlns:a16="http://schemas.microsoft.com/office/drawing/2014/main" val="1199089082"/>
                    </a:ext>
                  </a:extLst>
                </a:gridCol>
                <a:gridCol w="269781">
                  <a:extLst>
                    <a:ext uri="{9D8B030D-6E8A-4147-A177-3AD203B41FA5}">
                      <a16:colId xmlns:a16="http://schemas.microsoft.com/office/drawing/2014/main" val="1332035380"/>
                    </a:ext>
                  </a:extLst>
                </a:gridCol>
                <a:gridCol w="269781">
                  <a:extLst>
                    <a:ext uri="{9D8B030D-6E8A-4147-A177-3AD203B41FA5}">
                      <a16:colId xmlns:a16="http://schemas.microsoft.com/office/drawing/2014/main" val="678859708"/>
                    </a:ext>
                  </a:extLst>
                </a:gridCol>
                <a:gridCol w="3043120">
                  <a:extLst>
                    <a:ext uri="{9D8B030D-6E8A-4147-A177-3AD203B41FA5}">
                      <a16:colId xmlns:a16="http://schemas.microsoft.com/office/drawing/2014/main" val="1610326565"/>
                    </a:ext>
                  </a:extLst>
                </a:gridCol>
                <a:gridCol w="723011">
                  <a:extLst>
                    <a:ext uri="{9D8B030D-6E8A-4147-A177-3AD203B41FA5}">
                      <a16:colId xmlns:a16="http://schemas.microsoft.com/office/drawing/2014/main" val="1674838369"/>
                    </a:ext>
                  </a:extLst>
                </a:gridCol>
                <a:gridCol w="723011">
                  <a:extLst>
                    <a:ext uri="{9D8B030D-6E8A-4147-A177-3AD203B41FA5}">
                      <a16:colId xmlns:a16="http://schemas.microsoft.com/office/drawing/2014/main" val="2518902741"/>
                    </a:ext>
                  </a:extLst>
                </a:gridCol>
                <a:gridCol w="723011">
                  <a:extLst>
                    <a:ext uri="{9D8B030D-6E8A-4147-A177-3AD203B41FA5}">
                      <a16:colId xmlns:a16="http://schemas.microsoft.com/office/drawing/2014/main" val="864779915"/>
                    </a:ext>
                  </a:extLst>
                </a:gridCol>
                <a:gridCol w="723011">
                  <a:extLst>
                    <a:ext uri="{9D8B030D-6E8A-4147-A177-3AD203B41FA5}">
                      <a16:colId xmlns:a16="http://schemas.microsoft.com/office/drawing/2014/main" val="4082872210"/>
                    </a:ext>
                  </a:extLst>
                </a:gridCol>
                <a:gridCol w="658264">
                  <a:extLst>
                    <a:ext uri="{9D8B030D-6E8A-4147-A177-3AD203B41FA5}">
                      <a16:colId xmlns:a16="http://schemas.microsoft.com/office/drawing/2014/main" val="4610970"/>
                    </a:ext>
                  </a:extLst>
                </a:gridCol>
                <a:gridCol w="647472">
                  <a:extLst>
                    <a:ext uri="{9D8B030D-6E8A-4147-A177-3AD203B41FA5}">
                      <a16:colId xmlns:a16="http://schemas.microsoft.com/office/drawing/2014/main" val="2801435074"/>
                    </a:ext>
                  </a:extLst>
                </a:gridCol>
              </a:tblGrid>
              <a:tr h="12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266941"/>
                  </a:ext>
                </a:extLst>
              </a:tr>
              <a:tr h="387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69321"/>
                  </a:ext>
                </a:extLst>
              </a:tr>
              <a:tr h="166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611.969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297051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97067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640444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49496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193087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196997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77341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25490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493079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691351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773339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175399"/>
                  </a:ext>
                </a:extLst>
              </a:tr>
              <a:tr h="12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30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1393</Words>
  <Application>Microsoft Office PowerPoint</Application>
  <PresentationFormat>Presentación en pantalla (4:3)</PresentationFormat>
  <Paragraphs>728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ENERO DE 2021 PARTIDA 27: MINISTERIO DE LA MUJER Y LA EQUIDAD DE GÉNERO</vt:lpstr>
      <vt:lpstr>EJECUCIÓN ACUMULADA DE GASTOS A ENERO DE 2021  PARTIDA 27 MINISTERIO DE LA MUJER Y EQUIDAD DE GÉNERO</vt:lpstr>
      <vt:lpstr>Presentación de PowerPoint</vt:lpstr>
      <vt:lpstr>Presentación de PowerPoint</vt:lpstr>
      <vt:lpstr>EJECUCIÓN ACUMULADA DE GASTOS A ENERO DE 2021  PARTIDA 27 MINISTERIO DE LA MUJER Y EQUIDAD DE GÉNERO</vt:lpstr>
      <vt:lpstr>EJECUCIÓN ACUMULADA DE GASTOS A ENERO DE 2021  PARTIDA 27 RESUMEN POR CAPÍTULOS</vt:lpstr>
      <vt:lpstr>EJECUCIÓN ACUMULADA DE GASTOS A ENERO DE 2021  PARTIDA 27. CAPÍTULO 01. PROGRAMA 01:  SUBSECRETARÍA DE LA MUJER Y LA EQUIDAD DE GÉNERO</vt:lpstr>
      <vt:lpstr>EJECUCIÓN ACUMULADA DE GASTOS A ENERO DE 2021  PARTIDA 27. CAPÍTULO 02. PROGRAMA 01:  SERVICIO NACIONAL DE LA MUJER Y LA EQUIDAD DE GÉNERO</vt:lpstr>
      <vt:lpstr>EJECUCIÓN ACUMULADA DE GASTOS A ENERO DE 2021  PARTIDA 27. CAPÍTULO 02. PROGRAMA 02:  MUJER Y TRABAJO </vt:lpstr>
      <vt:lpstr>EJECUCIÓN ACUMULADA DE GASTOS A ENERO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246</cp:revision>
  <cp:lastPrinted>2019-10-06T20:09:36Z</cp:lastPrinted>
  <dcterms:created xsi:type="dcterms:W3CDTF">2016-06-23T13:38:47Z</dcterms:created>
  <dcterms:modified xsi:type="dcterms:W3CDTF">2021-04-14T20:47:49Z</dcterms:modified>
</cp:coreProperties>
</file>