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A63-4CAC-9049-FF54BAD14A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A63-4CAC-9049-FF54BAD14A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A63-4CAC-9049-FF54BAD14A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A63-4CAC-9049-FF54BAD14A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A63-4CAC-9049-FF54BAD14A93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63-4CAC-9049-FF54BAD14A93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63-4CAC-9049-FF54BAD14A93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63-4CAC-9049-FF54BAD14A93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63-4CAC-9049-FF54BAD14A93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63-4CAC-9049-FF54BAD14A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63-4CAC-9049-FF54BAD14A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26'!$D$30:$O$30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63-4BA9-8C6D-90364040B294}"/>
            </c:ext>
          </c:extLst>
        </c:ser>
        <c:ser>
          <c:idx val="1"/>
          <c:order val="1"/>
          <c:tx>
            <c:strRef>
              <c:f>'Partida 26'!$C$31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26'!$D$31:$O$31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63-4BA9-8C6D-90364040B294}"/>
            </c:ext>
          </c:extLst>
        </c:ser>
        <c:ser>
          <c:idx val="2"/>
          <c:order val="2"/>
          <c:tx>
            <c:strRef>
              <c:f>'Partida 26'!$C$32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63-4BA9-8C6D-90364040B294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63-4BA9-8C6D-90364040B294}"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63-4BA9-8C6D-90364040B294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63-4BA9-8C6D-90364040B294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63-4BA9-8C6D-90364040B294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63-4BA9-8C6D-90364040B294}"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63-4BA9-8C6D-90364040B294}"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63-4BA9-8C6D-90364040B294}"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63-4BA9-8C6D-90364040B2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</c:f>
              <c:numCache>
                <c:formatCode>0.0%</c:formatCode>
                <c:ptCount val="1"/>
                <c:pt idx="0">
                  <c:v>2.6235690408051508E-2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463-4BA9-8C6D-90364040B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8328920"/>
        <c:axId val="438330096"/>
      </c:lineChart>
      <c:catAx>
        <c:axId val="438328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30096"/>
        <c:crosses val="autoZero"/>
        <c:auto val="1"/>
        <c:lblAlgn val="ctr"/>
        <c:lblOffset val="100"/>
        <c:tickLblSkip val="1"/>
        <c:noMultiLvlLbl val="0"/>
      </c:catAx>
      <c:valAx>
        <c:axId val="4383300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289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26'!$D$34:$O$34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9-4235-9F8E-7B3BA2A7C404}"/>
            </c:ext>
          </c:extLst>
        </c:ser>
        <c:ser>
          <c:idx val="1"/>
          <c:order val="1"/>
          <c:tx>
            <c:strRef>
              <c:f>'Partida 26'!$C$35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26'!$D$35:$O$35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69-4235-9F8E-7B3BA2A7C404}"/>
            </c:ext>
          </c:extLst>
        </c:ser>
        <c:ser>
          <c:idx val="2"/>
          <c:order val="2"/>
          <c:tx>
            <c:strRef>
              <c:f>'Partida 26'!$C$36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</c:f>
              <c:numCache>
                <c:formatCode>0.0%</c:formatCode>
                <c:ptCount val="1"/>
                <c:pt idx="0">
                  <c:v>2.6235690408051508E-2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69-4235-9F8E-7B3BA2A7C4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8328136"/>
        <c:axId val="438331664"/>
      </c:barChart>
      <c:catAx>
        <c:axId val="43832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8331664"/>
        <c:crosses val="autoZero"/>
        <c:auto val="0"/>
        <c:lblAlgn val="ctr"/>
        <c:lblOffset val="100"/>
        <c:noMultiLvlLbl val="0"/>
      </c:catAx>
      <c:valAx>
        <c:axId val="4383316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8328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197349"/>
              </p:ext>
            </p:extLst>
          </p:nvPr>
        </p:nvGraphicFramePr>
        <p:xfrm>
          <a:off x="590873" y="2204860"/>
          <a:ext cx="7941567" cy="3120409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5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5676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06875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30322"/>
              </p:ext>
            </p:extLst>
          </p:nvPr>
        </p:nvGraphicFramePr>
        <p:xfrm>
          <a:off x="519990" y="2348880"/>
          <a:ext cx="7941567" cy="2778117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42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9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501487"/>
              </p:ext>
            </p:extLst>
          </p:nvPr>
        </p:nvGraphicFramePr>
        <p:xfrm>
          <a:off x="395625" y="1866900"/>
          <a:ext cx="8210797" cy="4197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131452"/>
              </p:ext>
            </p:extLst>
          </p:nvPr>
        </p:nvGraphicFramePr>
        <p:xfrm>
          <a:off x="417237" y="1866900"/>
          <a:ext cx="8210797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698971"/>
              </p:ext>
            </p:extLst>
          </p:nvPr>
        </p:nvGraphicFramePr>
        <p:xfrm>
          <a:off x="466600" y="1866900"/>
          <a:ext cx="8210798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08566"/>
              </p:ext>
            </p:extLst>
          </p:nvPr>
        </p:nvGraphicFramePr>
        <p:xfrm>
          <a:off x="606312" y="2276872"/>
          <a:ext cx="7318488" cy="3010297"/>
        </p:xfrm>
        <a:graphic>
          <a:graphicData uri="http://schemas.openxmlformats.org/drawingml/2006/table">
            <a:tbl>
              <a:tblPr/>
              <a:tblGrid>
                <a:gridCol w="76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3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29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31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481839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6C4DCC-A751-4608-9AC5-00CFEEA51BAF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3234531"/>
          <a:ext cx="6858000" cy="1533525"/>
        </p:xfrm>
        <a:graphic>
          <a:graphicData uri="http://schemas.openxmlformats.org/drawingml/2006/table">
            <a:tbl>
              <a:tblPr/>
              <a:tblGrid>
                <a:gridCol w="658462">
                  <a:extLst>
                    <a:ext uri="{9D8B030D-6E8A-4147-A177-3AD203B41FA5}">
                      <a16:colId xmlns:a16="http://schemas.microsoft.com/office/drawing/2014/main" val="3324351651"/>
                    </a:ext>
                  </a:extLst>
                </a:gridCol>
                <a:gridCol w="291017">
                  <a:extLst>
                    <a:ext uri="{9D8B030D-6E8A-4147-A177-3AD203B41FA5}">
                      <a16:colId xmlns:a16="http://schemas.microsoft.com/office/drawing/2014/main" val="2346916519"/>
                    </a:ext>
                  </a:extLst>
                </a:gridCol>
                <a:gridCol w="2363408">
                  <a:extLst>
                    <a:ext uri="{9D8B030D-6E8A-4147-A177-3AD203B41FA5}">
                      <a16:colId xmlns:a16="http://schemas.microsoft.com/office/drawing/2014/main" val="2127350551"/>
                    </a:ext>
                  </a:extLst>
                </a:gridCol>
                <a:gridCol w="652583">
                  <a:extLst>
                    <a:ext uri="{9D8B030D-6E8A-4147-A177-3AD203B41FA5}">
                      <a16:colId xmlns:a16="http://schemas.microsoft.com/office/drawing/2014/main" val="698897371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2770450801"/>
                    </a:ext>
                  </a:extLst>
                </a:gridCol>
                <a:gridCol w="729012">
                  <a:extLst>
                    <a:ext uri="{9D8B030D-6E8A-4147-A177-3AD203B41FA5}">
                      <a16:colId xmlns:a16="http://schemas.microsoft.com/office/drawing/2014/main" val="188156518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1682908629"/>
                    </a:ext>
                  </a:extLst>
                </a:gridCol>
                <a:gridCol w="717253">
                  <a:extLst>
                    <a:ext uri="{9D8B030D-6E8A-4147-A177-3AD203B41FA5}">
                      <a16:colId xmlns:a16="http://schemas.microsoft.com/office/drawing/2014/main" val="2161683196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0843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167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6574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137.501.323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87448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134.402.034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389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377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010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233158"/>
              </p:ext>
            </p:extLst>
          </p:nvPr>
        </p:nvGraphicFramePr>
        <p:xfrm>
          <a:off x="580299" y="2132858"/>
          <a:ext cx="7860246" cy="3384375"/>
        </p:xfrm>
        <a:graphic>
          <a:graphicData uri="http://schemas.openxmlformats.org/drawingml/2006/table">
            <a:tbl>
              <a:tblPr/>
              <a:tblGrid>
                <a:gridCol w="796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0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7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8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1588880,0%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826733"/>
              </p:ext>
            </p:extLst>
          </p:nvPr>
        </p:nvGraphicFramePr>
        <p:xfrm>
          <a:off x="405024" y="1623679"/>
          <a:ext cx="8110325" cy="4426849"/>
        </p:xfrm>
        <a:graphic>
          <a:graphicData uri="http://schemas.openxmlformats.org/drawingml/2006/table">
            <a:tbl>
              <a:tblPr/>
              <a:tblGrid>
                <a:gridCol w="758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07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9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134.402.034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3.433.220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1.715.563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120.497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1.595.973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1.512.634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553.354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567.294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83.339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7134913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48.270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9143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73134"/>
              </p:ext>
            </p:extLst>
          </p:nvPr>
        </p:nvGraphicFramePr>
        <p:xfrm>
          <a:off x="580299" y="2060855"/>
          <a:ext cx="7935051" cy="3403538"/>
        </p:xfrm>
        <a:graphic>
          <a:graphicData uri="http://schemas.openxmlformats.org/drawingml/2006/table">
            <a:tbl>
              <a:tblPr/>
              <a:tblGrid>
                <a:gridCol w="7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0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2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1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350265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1638</Words>
  <Application>Microsoft Office PowerPoint</Application>
  <PresentationFormat>Presentación en pantalla (4:3)</PresentationFormat>
  <Paragraphs>869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1_Tema de Office</vt:lpstr>
      <vt:lpstr>Tema de Office</vt:lpstr>
      <vt:lpstr>EJECUCIÓN PRESUPUESTARIA DE GASTOS ACUMULADA AL MES DE ENERO DE 2021 PARTIDA 26: MINISTERIO DEL DEPORTE</vt:lpstr>
      <vt:lpstr>EJECUCIÓN ACUMULADA DE GASTOS A ENERO DE 2021  PARTIDA 26 MINISTERIO DEL DEPORTE</vt:lpstr>
      <vt:lpstr>EJECUCIÓN ACUMULADA DE GASTOS A ENERO DE 2021  PARTIDA 26 MINISTERIO DEL DEPORTE</vt:lpstr>
      <vt:lpstr>EJECUCIÓN ACUMULADA DE GASTOS A ENERO DE 2021  PARTIDA 26 MINISTERIO DEL DEPORTE</vt:lpstr>
      <vt:lpstr>EJECUCIÓN ACUMULADA DE GASTOS A ENERO DE 2021 PARTIDA 26 MINISTERIO DEL DEPORTE</vt:lpstr>
      <vt:lpstr>EJECUCIÓN ACUMULADA DE GASTOS A ENERO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303</cp:revision>
  <cp:lastPrinted>2019-06-03T14:10:49Z</cp:lastPrinted>
  <dcterms:created xsi:type="dcterms:W3CDTF">2016-06-23T13:38:47Z</dcterms:created>
  <dcterms:modified xsi:type="dcterms:W3CDTF">2021-08-09T21:19:17Z</dcterms:modified>
</cp:coreProperties>
</file>