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A81-449F-9DD5-30AA52C5F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81-449F-9DD5-30AA52C5F4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A81-449F-9DD5-30AA52C5F4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A81-449F-9DD5-30AA52C5F4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81-449F-9DD5-30AA52C5F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25'!$D$27:$O$27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CB-4030-BBC5-70AB49BE5F8C}"/>
            </c:ext>
          </c:extLst>
        </c:ser>
        <c:ser>
          <c:idx val="1"/>
          <c:order val="1"/>
          <c:tx>
            <c:strRef>
              <c:f>'Partida 25'!$C$28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25'!$D$28:$O$28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CB-4030-BBC5-70AB49BE5F8C}"/>
            </c:ext>
          </c:extLst>
        </c:ser>
        <c:ser>
          <c:idx val="2"/>
          <c:order val="2"/>
          <c:tx>
            <c:strRef>
              <c:f>'Partida 25'!$C$29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CB-4030-BBC5-70AB49BE5F8C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CB-4030-BBC5-70AB49BE5F8C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CB-4030-BBC5-70AB49BE5F8C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CB-4030-BBC5-70AB49BE5F8C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CB-4030-BBC5-70AB49BE5F8C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CB-4030-BBC5-70AB49BE5F8C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CB-4030-BBC5-70AB49BE5F8C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CB-4030-BBC5-70AB49BE5F8C}"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CB-4030-BBC5-70AB49BE5F8C}"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CB-4030-BBC5-70AB49BE5F8C}"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2CB-4030-BBC5-70AB49BE5F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25'!$D$29</c:f>
              <c:numCache>
                <c:formatCode>0.0%</c:formatCode>
                <c:ptCount val="1"/>
                <c:pt idx="0">
                  <c:v>6.3848132222956183E-2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2CB-4030-BBC5-70AB49BE5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089920"/>
        <c:axId val="427092664"/>
      </c:lineChart>
      <c:catAx>
        <c:axId val="4270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7092664"/>
        <c:crosses val="autoZero"/>
        <c:auto val="1"/>
        <c:lblAlgn val="ctr"/>
        <c:lblOffset val="100"/>
        <c:tickLblSkip val="1"/>
        <c:noMultiLvlLbl val="0"/>
      </c:catAx>
      <c:valAx>
        <c:axId val="4270926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7089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3-4822-B5F8-47C7371D6A6A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13-4822-B5F8-47C7371D6A6A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</c:f>
              <c:numCache>
                <c:formatCode>0.0%</c:formatCode>
                <c:ptCount val="1"/>
                <c:pt idx="0">
                  <c:v>6.3848132222956183E-2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13-4822-B5F8-47C7371D6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1283696"/>
        <c:axId val="431284872"/>
      </c:barChart>
      <c:catAx>
        <c:axId val="4312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284872"/>
        <c:crosses val="autoZero"/>
        <c:auto val="0"/>
        <c:lblAlgn val="ctr"/>
        <c:lblOffset val="100"/>
        <c:noMultiLvlLbl val="0"/>
      </c:catAx>
      <c:valAx>
        <c:axId val="4312848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12836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93545"/>
              </p:ext>
            </p:extLst>
          </p:nvPr>
        </p:nvGraphicFramePr>
        <p:xfrm>
          <a:off x="518863" y="2276874"/>
          <a:ext cx="7941570" cy="3312369"/>
        </p:xfrm>
        <a:graphic>
          <a:graphicData uri="http://schemas.openxmlformats.org/drawingml/2006/table">
            <a:tbl>
              <a:tblPr/>
              <a:tblGrid>
                <a:gridCol w="372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5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1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8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0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7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61094,9%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61094,9%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588899"/>
              </p:ext>
            </p:extLst>
          </p:nvPr>
        </p:nvGraphicFramePr>
        <p:xfrm>
          <a:off x="528176" y="2057400"/>
          <a:ext cx="808764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291791"/>
              </p:ext>
            </p:extLst>
          </p:nvPr>
        </p:nvGraphicFramePr>
        <p:xfrm>
          <a:off x="539552" y="1862137"/>
          <a:ext cx="7992888" cy="379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791271"/>
              </p:ext>
            </p:extLst>
          </p:nvPr>
        </p:nvGraphicFramePr>
        <p:xfrm>
          <a:off x="611560" y="1862137"/>
          <a:ext cx="7920879" cy="40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614568"/>
              </p:ext>
            </p:extLst>
          </p:nvPr>
        </p:nvGraphicFramePr>
        <p:xfrm>
          <a:off x="792282" y="2324079"/>
          <a:ext cx="7200800" cy="2408508"/>
        </p:xfrm>
        <a:graphic>
          <a:graphicData uri="http://schemas.openxmlformats.org/drawingml/2006/table">
            <a:tbl>
              <a:tblPr/>
              <a:tblGrid>
                <a:gridCol w="376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8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2.774.175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565883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44988"/>
              </p:ext>
            </p:extLst>
          </p:nvPr>
        </p:nvGraphicFramePr>
        <p:xfrm>
          <a:off x="414337" y="2301299"/>
          <a:ext cx="8210798" cy="1847780"/>
        </p:xfrm>
        <a:graphic>
          <a:graphicData uri="http://schemas.openxmlformats.org/drawingml/2006/table">
            <a:tbl>
              <a:tblPr/>
              <a:tblGrid>
                <a:gridCol w="418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30239"/>
              </p:ext>
            </p:extLst>
          </p:nvPr>
        </p:nvGraphicFramePr>
        <p:xfrm>
          <a:off x="500837" y="1821265"/>
          <a:ext cx="8014511" cy="3999376"/>
        </p:xfrm>
        <a:graphic>
          <a:graphicData uri="http://schemas.openxmlformats.org/drawingml/2006/table">
            <a:tbl>
              <a:tblPr/>
              <a:tblGrid>
                <a:gridCol w="29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4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2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6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1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1.384.572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1.206.216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616969"/>
              </p:ext>
            </p:extLst>
          </p:nvPr>
        </p:nvGraphicFramePr>
        <p:xfrm>
          <a:off x="432369" y="1700806"/>
          <a:ext cx="8254434" cy="4429797"/>
        </p:xfrm>
        <a:graphic>
          <a:graphicData uri="http://schemas.openxmlformats.org/drawingml/2006/table">
            <a:tbl>
              <a:tblPr/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3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9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3351,0%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3351,0%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76655"/>
              </p:ext>
            </p:extLst>
          </p:nvPr>
        </p:nvGraphicFramePr>
        <p:xfrm>
          <a:off x="525506" y="2154556"/>
          <a:ext cx="7860246" cy="3290667"/>
        </p:xfrm>
        <a:graphic>
          <a:graphicData uri="http://schemas.openxmlformats.org/drawingml/2006/table">
            <a:tbl>
              <a:tblPr/>
              <a:tblGrid>
                <a:gridCol w="35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1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1439</Words>
  <Application>Microsoft Office PowerPoint</Application>
  <PresentationFormat>Presentación en pantalla (4:3)</PresentationFormat>
  <Paragraphs>731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ENERO DE 2021 PARTIDA 25: MINISTERIO DE MEDIO AMBIENTE</vt:lpstr>
      <vt:lpstr>EJECUCIÓN PRESUPUESTARIA DE GASTOS ACUMULADA A ENERO DE 2021 PARTIDA 25 MINISTERIO DEL MEDIO AMBIENTE</vt:lpstr>
      <vt:lpstr>EJECUCIÓN PRESUPUESTARIA DE GASTOS ACUMULADA A ENERO DE 2021 PARTIDA 25 MINISTERIO DEL MEDIO AMBIENTE</vt:lpstr>
      <vt:lpstr>COMPORTAMIENTO DE LA EJECUCIÓN ACUMULADA DE GASTOS A ENERO DE 2021 PARTIDA 25 MINISTERIO DE MEDIO AMBIENTE</vt:lpstr>
      <vt:lpstr>EJECUCIÓN ACUMULADA DE GASTOS A ENERO DE 2021 PARTIDA 25 MINISTERIO DEL MEDIO AMBIENTE</vt:lpstr>
      <vt:lpstr>EJECUCIÓN PRESUPUESTARIA DE GASTOS ACUMULADA A ENERO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266</cp:revision>
  <cp:lastPrinted>2019-06-06T21:54:24Z</cp:lastPrinted>
  <dcterms:created xsi:type="dcterms:W3CDTF">2016-06-23T13:38:47Z</dcterms:created>
  <dcterms:modified xsi:type="dcterms:W3CDTF">2021-04-28T03:15:03Z</dcterms:modified>
</cp:coreProperties>
</file>