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'P. 23 Ministerio Público (1)'!$E$46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(1)'!$F$46:$Q$46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7B-404F-AAAD-8D5F56CC6FCD}"/>
            </c:ext>
          </c:extLst>
        </c:ser>
        <c:ser>
          <c:idx val="1"/>
          <c:order val="1"/>
          <c:tx>
            <c:strRef>
              <c:f>'P. 23 Ministerio Público (1)'!$E$45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(1)'!$F$45:$Q$45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7B-404F-AAAD-8D5F56CC6FCD}"/>
            </c:ext>
          </c:extLst>
        </c:ser>
        <c:ser>
          <c:idx val="0"/>
          <c:order val="2"/>
          <c:tx>
            <c:strRef>
              <c:f>'P. 23 Ministerio Público (1)'!$E$44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(1)'!$F$44</c:f>
              <c:numCache>
                <c:formatCode>0.0%</c:formatCode>
                <c:ptCount val="1"/>
                <c:pt idx="0">
                  <c:v>7.6202133648617193E-2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7B-404F-AAAD-8D5F56CC6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2"/>
          <c:order val="0"/>
          <c:tx>
            <c:strRef>
              <c:f>'P. 23 Ministerio Público (1)'!$E$39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(1)'!$F$39:$Q$39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02-4AE1-887C-F769AFA71D25}"/>
            </c:ext>
          </c:extLst>
        </c:ser>
        <c:ser>
          <c:idx val="1"/>
          <c:order val="1"/>
          <c:tx>
            <c:strRef>
              <c:f>'P. 23 Ministerio Público (1)'!$E$38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(1)'!$F$38:$Q$38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02-4AE1-887C-F769AFA71D25}"/>
            </c:ext>
          </c:extLst>
        </c:ser>
        <c:ser>
          <c:idx val="0"/>
          <c:order val="2"/>
          <c:tx>
            <c:strRef>
              <c:f>'P. 23 Ministerio Público (1)'!$E$37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dLbls>
            <c:dLbl>
              <c:idx val="0"/>
              <c:layout>
                <c:manualLayout>
                  <c:x val="-7.2222222222222215E-2"/>
                  <c:y val="-9.2592592592593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02-4AE1-887C-F769AFA71D25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02-4AE1-887C-F769AFA71D25}"/>
                </c:ext>
              </c:extLst>
            </c:dLbl>
            <c:dLbl>
              <c:idx val="2"/>
              <c:layout>
                <c:manualLayout>
                  <c:x val="-5.2777777777777778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02-4AE1-887C-F769AFA71D25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02-4AE1-887C-F769AFA71D25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02-4AE1-887C-F769AFA71D25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02-4AE1-887C-F769AFA71D25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F02-4AE1-887C-F769AFA71D25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F02-4AE1-887C-F769AFA71D25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F02-4AE1-887C-F769AFA71D25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02-4AE1-887C-F769AFA71D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(1)'!$F$37</c:f>
              <c:numCache>
                <c:formatCode>0.0%</c:formatCode>
                <c:ptCount val="1"/>
                <c:pt idx="0">
                  <c:v>7.6202133648617193E-2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2F02-4AE1-887C-F769AFA71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711629"/>
              </p:ext>
            </p:extLst>
          </p:nvPr>
        </p:nvGraphicFramePr>
        <p:xfrm>
          <a:off x="545304" y="1772816"/>
          <a:ext cx="7987136" cy="4223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499695"/>
              </p:ext>
            </p:extLst>
          </p:nvPr>
        </p:nvGraphicFramePr>
        <p:xfrm>
          <a:off x="611560" y="1916832"/>
          <a:ext cx="784887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16581" y="672584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4021" y="1263677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BB7190-970D-4DD3-A2C7-BF28ED3B4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374849"/>
              </p:ext>
            </p:extLst>
          </p:nvPr>
        </p:nvGraphicFramePr>
        <p:xfrm>
          <a:off x="524021" y="1628801"/>
          <a:ext cx="8019506" cy="4453956"/>
        </p:xfrm>
        <a:graphic>
          <a:graphicData uri="http://schemas.openxmlformats.org/drawingml/2006/table">
            <a:tbl>
              <a:tblPr/>
              <a:tblGrid>
                <a:gridCol w="753005">
                  <a:extLst>
                    <a:ext uri="{9D8B030D-6E8A-4147-A177-3AD203B41FA5}">
                      <a16:colId xmlns:a16="http://schemas.microsoft.com/office/drawing/2014/main" val="1791424078"/>
                    </a:ext>
                  </a:extLst>
                </a:gridCol>
                <a:gridCol w="313752">
                  <a:extLst>
                    <a:ext uri="{9D8B030D-6E8A-4147-A177-3AD203B41FA5}">
                      <a16:colId xmlns:a16="http://schemas.microsoft.com/office/drawing/2014/main" val="4176649926"/>
                    </a:ext>
                  </a:extLst>
                </a:gridCol>
                <a:gridCol w="313752">
                  <a:extLst>
                    <a:ext uri="{9D8B030D-6E8A-4147-A177-3AD203B41FA5}">
                      <a16:colId xmlns:a16="http://schemas.microsoft.com/office/drawing/2014/main" val="1347888677"/>
                    </a:ext>
                  </a:extLst>
                </a:gridCol>
                <a:gridCol w="2334317">
                  <a:extLst>
                    <a:ext uri="{9D8B030D-6E8A-4147-A177-3AD203B41FA5}">
                      <a16:colId xmlns:a16="http://schemas.microsoft.com/office/drawing/2014/main" val="2963762677"/>
                    </a:ext>
                  </a:extLst>
                </a:gridCol>
                <a:gridCol w="753005">
                  <a:extLst>
                    <a:ext uri="{9D8B030D-6E8A-4147-A177-3AD203B41FA5}">
                      <a16:colId xmlns:a16="http://schemas.microsoft.com/office/drawing/2014/main" val="330590234"/>
                    </a:ext>
                  </a:extLst>
                </a:gridCol>
                <a:gridCol w="690255">
                  <a:extLst>
                    <a:ext uri="{9D8B030D-6E8A-4147-A177-3AD203B41FA5}">
                      <a16:colId xmlns:a16="http://schemas.microsoft.com/office/drawing/2014/main" val="2699038706"/>
                    </a:ext>
                  </a:extLst>
                </a:gridCol>
                <a:gridCol w="690255">
                  <a:extLst>
                    <a:ext uri="{9D8B030D-6E8A-4147-A177-3AD203B41FA5}">
                      <a16:colId xmlns:a16="http://schemas.microsoft.com/office/drawing/2014/main" val="3936989344"/>
                    </a:ext>
                  </a:extLst>
                </a:gridCol>
                <a:gridCol w="665155">
                  <a:extLst>
                    <a:ext uri="{9D8B030D-6E8A-4147-A177-3AD203B41FA5}">
                      <a16:colId xmlns:a16="http://schemas.microsoft.com/office/drawing/2014/main" val="3544975796"/>
                    </a:ext>
                  </a:extLst>
                </a:gridCol>
                <a:gridCol w="753005">
                  <a:extLst>
                    <a:ext uri="{9D8B030D-6E8A-4147-A177-3AD203B41FA5}">
                      <a16:colId xmlns:a16="http://schemas.microsoft.com/office/drawing/2014/main" val="2610341293"/>
                    </a:ext>
                  </a:extLst>
                </a:gridCol>
                <a:gridCol w="753005">
                  <a:extLst>
                    <a:ext uri="{9D8B030D-6E8A-4147-A177-3AD203B41FA5}">
                      <a16:colId xmlns:a16="http://schemas.microsoft.com/office/drawing/2014/main" val="246642816"/>
                    </a:ext>
                  </a:extLst>
                </a:gridCol>
              </a:tblGrid>
              <a:tr h="2607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265776"/>
                  </a:ext>
                </a:extLst>
              </a:tr>
              <a:tr h="5111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936851"/>
                  </a:ext>
                </a:extLst>
              </a:tr>
              <a:tr h="177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202.786.999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15.452.802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715992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153.919.756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12.920.862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675476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1.670.040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949326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455496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45064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003021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82790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712361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91365"/>
                  </a:ext>
                </a:extLst>
              </a:tr>
              <a:tr h="33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279350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381250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815425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291438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955867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035217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28467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662143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213519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94707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45824"/>
                  </a:ext>
                </a:extLst>
              </a:tr>
              <a:tr h="166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801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423</Words>
  <Application>Microsoft Office PowerPoint</Application>
  <PresentationFormat>Presentación en pantalla (4:3)</PresentationFormat>
  <Paragraphs>233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ENERO DE 2021 PARTIDA 23: MINISTERIO PÚBLICO</vt:lpstr>
      <vt:lpstr>EJECUCIÓN PRESUPUESTARIA DE GASTOS ACUMULADA AL MES DE ENERO DE 2021  MINISTERIO PÚBLICO</vt:lpstr>
      <vt:lpstr>Presentación de PowerPoint</vt:lpstr>
      <vt:lpstr>Presentación de PowerPoint</vt:lpstr>
      <vt:lpstr>EJECUCIÓN PRESUPUESTARIA DE GASTOS ACUMULADA AL MES DE ENERO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29</cp:revision>
  <dcterms:created xsi:type="dcterms:W3CDTF">2020-01-06T13:12:56Z</dcterms:created>
  <dcterms:modified xsi:type="dcterms:W3CDTF">2021-04-14T20:48:09Z</dcterms:modified>
</cp:coreProperties>
</file>