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91-462D-B099-6FD6D5803C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91-462D-B099-6FD6D5803C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91-462D-B099-6FD6D5803C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91-462D-B099-6FD6D5803C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91-462D-B099-6FD6D5803C6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91-462D-B099-6FD6D5803C6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91-462D-B099-6FD6D5803C62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1-462D-B099-6FD6D5803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91-462D-B099-6FD6D5803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22'!$D$29:$O$29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FE-41FE-A35E-5D3DDCB7116B}"/>
            </c:ext>
          </c:extLst>
        </c:ser>
        <c:ser>
          <c:idx val="1"/>
          <c:order val="1"/>
          <c:tx>
            <c:strRef>
              <c:f>'Partida 22'!$C$30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22'!$D$30:$O$30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FE-41FE-A35E-5D3DDCB7116B}"/>
            </c:ext>
          </c:extLst>
        </c:ser>
        <c:ser>
          <c:idx val="2"/>
          <c:order val="2"/>
          <c:tx>
            <c:strRef>
              <c:f>'Partida 22'!$C$31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FE-41FE-A35E-5D3DDCB7116B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FE-41FE-A35E-5D3DDCB7116B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FE-41FE-A35E-5D3DDCB7116B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FE-41FE-A35E-5D3DDCB7116B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FE-41FE-A35E-5D3DDCB7116B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FE-41FE-A35E-5D3DDCB7116B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FE-41FE-A35E-5D3DDCB7116B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FE-41FE-A35E-5D3DDCB7116B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FE-41FE-A35E-5D3DDCB7116B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FE-41FE-A35E-5D3DDCB7116B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FE-41FE-A35E-5D3DDCB71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</c:f>
              <c:numCache>
                <c:formatCode>0.0%</c:formatCode>
                <c:ptCount val="1"/>
                <c:pt idx="0">
                  <c:v>6.1999081205697477E-2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FFE-41FE-A35E-5D3DDCB71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448192"/>
        <c:axId val="425448976"/>
      </c:lineChart>
      <c:catAx>
        <c:axId val="425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5448976"/>
        <c:crosses val="autoZero"/>
        <c:auto val="1"/>
        <c:lblAlgn val="ctr"/>
        <c:lblOffset val="100"/>
        <c:tickLblSkip val="1"/>
        <c:noMultiLvlLbl val="0"/>
      </c:catAx>
      <c:valAx>
        <c:axId val="4254489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54481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22'!$D$33:$O$33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0-46E0-BABE-B6D9807E0F1F}"/>
            </c:ext>
          </c:extLst>
        </c:ser>
        <c:ser>
          <c:idx val="1"/>
          <c:order val="1"/>
          <c:tx>
            <c:strRef>
              <c:f>'Partida 22'!$C$34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22'!$D$34:$O$34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00-46E0-BABE-B6D9807E0F1F}"/>
            </c:ext>
          </c:extLst>
        </c:ser>
        <c:ser>
          <c:idx val="2"/>
          <c:order val="2"/>
          <c:tx>
            <c:strRef>
              <c:f>'Partida 22'!$C$35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</c:f>
              <c:numCache>
                <c:formatCode>0.0%</c:formatCode>
                <c:ptCount val="1"/>
                <c:pt idx="0">
                  <c:v>6.1999081205697477E-2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00-46E0-BABE-B6D9807E0F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29013376"/>
        <c:axId val="429016904"/>
      </c:barChart>
      <c:catAx>
        <c:axId val="429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29016904"/>
        <c:crosses val="autoZero"/>
        <c:auto val="0"/>
        <c:lblAlgn val="ctr"/>
        <c:lblOffset val="100"/>
        <c:noMultiLvlLbl val="0"/>
      </c:catAx>
      <c:valAx>
        <c:axId val="4290169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29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29515"/>
              </p:ext>
            </p:extLst>
          </p:nvPr>
        </p:nvGraphicFramePr>
        <p:xfrm>
          <a:off x="755579" y="2646115"/>
          <a:ext cx="7466205" cy="2079028"/>
        </p:xfrm>
        <a:graphic>
          <a:graphicData uri="http://schemas.openxmlformats.org/drawingml/2006/table">
            <a:tbl>
              <a:tblPr/>
              <a:tblGrid>
                <a:gridCol w="801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19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0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3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7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1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0" y="180311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7268"/>
              </p:ext>
            </p:extLst>
          </p:nvPr>
        </p:nvGraphicFramePr>
        <p:xfrm>
          <a:off x="603210" y="2293482"/>
          <a:ext cx="7860248" cy="2886383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7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9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653087"/>
              </p:ext>
            </p:extLst>
          </p:nvPr>
        </p:nvGraphicFramePr>
        <p:xfrm>
          <a:off x="457200" y="1819274"/>
          <a:ext cx="8229599" cy="3913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4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727835"/>
              </p:ext>
            </p:extLst>
          </p:nvPr>
        </p:nvGraphicFramePr>
        <p:xfrm>
          <a:off x="539552" y="1905000"/>
          <a:ext cx="8147247" cy="3612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7773" y="1725139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74826"/>
              </p:ext>
            </p:extLst>
          </p:nvPr>
        </p:nvGraphicFramePr>
        <p:xfrm>
          <a:off x="499318" y="2188911"/>
          <a:ext cx="7787326" cy="2378168"/>
        </p:xfrm>
        <a:graphic>
          <a:graphicData uri="http://schemas.openxmlformats.org/drawingml/2006/table">
            <a:tbl>
              <a:tblPr/>
              <a:tblGrid>
                <a:gridCol w="833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0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376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6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44381" y="502795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E1D53AD-5519-48C8-A4E6-0C1615FD7130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236988903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3855330234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4278774512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952205866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899442865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095194604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4253396601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800228498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22873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0794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4547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0778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7349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605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21614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475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270064"/>
              </p:ext>
            </p:extLst>
          </p:nvPr>
        </p:nvGraphicFramePr>
        <p:xfrm>
          <a:off x="481157" y="2298412"/>
          <a:ext cx="8229602" cy="3692817"/>
        </p:xfrm>
        <a:graphic>
          <a:graphicData uri="http://schemas.openxmlformats.org/drawingml/2006/table">
            <a:tbl>
              <a:tblPr/>
              <a:tblGrid>
                <a:gridCol w="75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59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704.609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535.044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8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13567,5%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13567,5%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61" y="522920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158871"/>
              </p:ext>
            </p:extLst>
          </p:nvPr>
        </p:nvGraphicFramePr>
        <p:xfrm>
          <a:off x="632274" y="2288432"/>
          <a:ext cx="7792936" cy="2580729"/>
        </p:xfrm>
        <a:graphic>
          <a:graphicData uri="http://schemas.openxmlformats.org/drawingml/2006/table">
            <a:tbl>
              <a:tblPr/>
              <a:tblGrid>
                <a:gridCol w="815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1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1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51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0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87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7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3104680,0%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11613"/>
              </p:ext>
            </p:extLst>
          </p:nvPr>
        </p:nvGraphicFramePr>
        <p:xfrm>
          <a:off x="648442" y="2472489"/>
          <a:ext cx="7670334" cy="2366843"/>
        </p:xfrm>
        <a:graphic>
          <a:graphicData uri="http://schemas.openxmlformats.org/drawingml/2006/table">
            <a:tbl>
              <a:tblPr/>
              <a:tblGrid>
                <a:gridCol w="822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0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12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0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245840,0%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1231</Words>
  <Application>Microsoft Office PowerPoint</Application>
  <PresentationFormat>Presentación en pantalla (4:3)</PresentationFormat>
  <Paragraphs>582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ENERO DE 2021 PARTIDA 22: MINISTERIO SECRETARÍA DE LA PRESIDENCIA</vt:lpstr>
      <vt:lpstr>EJECUCIÓN ACUMULADA DE GASTOS A ENERO DE 2021  PARTIDA 22 MINISTERIO SECRETARÍA GENERAL DE LA PRESIDENCIA</vt:lpstr>
      <vt:lpstr>EJECUCIÓN ACUMULADA DE GASTOS A ENERO DE 2021  PARTIDA 22 MINISTERIO SECRETARÍA GENERAL DE LA PRESIDENCIA</vt:lpstr>
      <vt:lpstr>COMPORTAMIENTO DE LA EJECUCIÓN ACUMULADA DE GASTOS A ENERO DE 2021  PARTIDA 22 MINISTERIO SECRETARÍA GENERAL DE LA PRESIDENCIA</vt:lpstr>
      <vt:lpstr>EJECUCIÓN ACUMULADA DE GASTOS A ENERO DE 2021  PARTIDA 22 MINISTERIO SECRETARÍA GENERAL DE LA PRESIDENCIA</vt:lpstr>
      <vt:lpstr>EJECUCIÓN ACUMULADA DE GASTOS A ENERO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13</cp:revision>
  <dcterms:created xsi:type="dcterms:W3CDTF">2019-11-13T19:07:15Z</dcterms:created>
  <dcterms:modified xsi:type="dcterms:W3CDTF">2021-08-09T20:47:57Z</dcterms:modified>
</cp:coreProperties>
</file>