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7-4A61-9459-94ACA1FD1949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7-4A61-9459-94ACA1FD1949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57-4A61-9459-94ACA1FD1949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57-4A61-9459-94ACA1FD1949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57-4A61-9459-94ACA1FD1949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57-4A61-9459-94ACA1FD1949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57-4A61-9459-94ACA1FD1949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57-4A61-9459-94ACA1FD1949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57-4A61-9459-94ACA1FD1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</c:f>
              <c:numCache>
                <c:formatCode>0.0%</c:formatCode>
                <c:ptCount val="1"/>
                <c:pt idx="0">
                  <c:v>2.4102195285677461E-2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57-4A61-9459-94ACA1FD19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F-44DF-A20C-5EFC144B3E3D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7F-44DF-A20C-5EFC144B3E3D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7F-44DF-A20C-5EFC144B3E3D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F-44DF-A20C-5EFC144B3E3D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7F-44DF-A20C-5EFC144B3E3D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7F-44DF-A20C-5EFC144B3E3D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7F-44DF-A20C-5EFC144B3E3D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F-44DF-A20C-5EFC144B3E3D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7F-44DF-A20C-5EFC144B3E3D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F-44DF-A20C-5EFC144B3E3D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7F-44DF-A20C-5EFC144B3E3D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7F-44DF-A20C-5EFC144B3E3D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7F-44DF-A20C-5EFC144B3E3D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7F-44DF-A20C-5EFC144B3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</c:f>
              <c:numCache>
                <c:formatCode>0.0%</c:formatCode>
                <c:ptCount val="1"/>
                <c:pt idx="0">
                  <c:v>2.4102195285677461E-2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97F-44DF-A20C-5EFC144B3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ENERO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marzo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025DB1-E92F-45AA-8292-21233605D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90521"/>
              </p:ext>
            </p:extLst>
          </p:nvPr>
        </p:nvGraphicFramePr>
        <p:xfrm>
          <a:off x="530448" y="186037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599899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816058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85948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71879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16160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78441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33235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933173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090783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878520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083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172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66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34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85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86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464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84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95860E-5252-49C2-82B2-4622FBCE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92480"/>
              </p:ext>
            </p:extLst>
          </p:nvPr>
        </p:nvGraphicFramePr>
        <p:xfrm>
          <a:off x="572734" y="1786065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493622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516916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919429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089783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17426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55414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714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72737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880013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62236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231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227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9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79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46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37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19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76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0BA9CD-D887-4389-B7D1-0C676430F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5050"/>
              </p:ext>
            </p:extLst>
          </p:nvPr>
        </p:nvGraphicFramePr>
        <p:xfrm>
          <a:off x="565136" y="185199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527108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571425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252653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318881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7253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11893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67652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52256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295609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051422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308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780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92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78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01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95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62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35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3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40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05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C4465C-24A9-49CE-BB83-769A4A8F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05860"/>
              </p:ext>
            </p:extLst>
          </p:nvPr>
        </p:nvGraphicFramePr>
        <p:xfrm>
          <a:off x="540712" y="1786741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482551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032612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724540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953178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90830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74964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34172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72405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19867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591503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925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430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17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06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62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96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9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92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50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16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99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4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52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17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6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F326F5-2AD2-42D7-A4D1-6F7619AFF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30174"/>
              </p:ext>
            </p:extLst>
          </p:nvPr>
        </p:nvGraphicFramePr>
        <p:xfrm>
          <a:off x="519075" y="1635822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180704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41854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895491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357941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5959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81342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674284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96107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237262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270199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027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240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2.747.761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28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65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95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002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8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05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46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77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09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47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28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8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05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80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13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83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76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26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12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0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83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641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6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E02550-80B3-4DFB-9FD3-E3411C986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66227"/>
              </p:ext>
            </p:extLst>
          </p:nvPr>
        </p:nvGraphicFramePr>
        <p:xfrm>
          <a:off x="529368" y="1771624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635121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151179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551784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218346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98850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5177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9934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54814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601200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387750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849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210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72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48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77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96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92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10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107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7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8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C1E7F5-643A-4944-8FDC-85B2DC0AE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00717"/>
              </p:ext>
            </p:extLst>
          </p:nvPr>
        </p:nvGraphicFramePr>
        <p:xfrm>
          <a:off x="543112" y="1682778"/>
          <a:ext cx="7972238" cy="3721871"/>
        </p:xfrm>
        <a:graphic>
          <a:graphicData uri="http://schemas.openxmlformats.org/drawingml/2006/table">
            <a:tbl>
              <a:tblPr/>
              <a:tblGrid>
                <a:gridCol w="267167">
                  <a:extLst>
                    <a:ext uri="{9D8B030D-6E8A-4147-A177-3AD203B41FA5}">
                      <a16:colId xmlns:a16="http://schemas.microsoft.com/office/drawing/2014/main" val="1532112766"/>
                    </a:ext>
                  </a:extLst>
                </a:gridCol>
                <a:gridCol w="267167">
                  <a:extLst>
                    <a:ext uri="{9D8B030D-6E8A-4147-A177-3AD203B41FA5}">
                      <a16:colId xmlns:a16="http://schemas.microsoft.com/office/drawing/2014/main" val="2946062751"/>
                    </a:ext>
                  </a:extLst>
                </a:gridCol>
                <a:gridCol w="267167">
                  <a:extLst>
                    <a:ext uri="{9D8B030D-6E8A-4147-A177-3AD203B41FA5}">
                      <a16:colId xmlns:a16="http://schemas.microsoft.com/office/drawing/2014/main" val="3325042181"/>
                    </a:ext>
                  </a:extLst>
                </a:gridCol>
                <a:gridCol w="3013633">
                  <a:extLst>
                    <a:ext uri="{9D8B030D-6E8A-4147-A177-3AD203B41FA5}">
                      <a16:colId xmlns:a16="http://schemas.microsoft.com/office/drawing/2014/main" val="4041595849"/>
                    </a:ext>
                  </a:extLst>
                </a:gridCol>
                <a:gridCol w="716005">
                  <a:extLst>
                    <a:ext uri="{9D8B030D-6E8A-4147-A177-3AD203B41FA5}">
                      <a16:colId xmlns:a16="http://schemas.microsoft.com/office/drawing/2014/main" val="2104048752"/>
                    </a:ext>
                  </a:extLst>
                </a:gridCol>
                <a:gridCol w="716005">
                  <a:extLst>
                    <a:ext uri="{9D8B030D-6E8A-4147-A177-3AD203B41FA5}">
                      <a16:colId xmlns:a16="http://schemas.microsoft.com/office/drawing/2014/main" val="1314914363"/>
                    </a:ext>
                  </a:extLst>
                </a:gridCol>
                <a:gridCol w="716005">
                  <a:extLst>
                    <a:ext uri="{9D8B030D-6E8A-4147-A177-3AD203B41FA5}">
                      <a16:colId xmlns:a16="http://schemas.microsoft.com/office/drawing/2014/main" val="1678338865"/>
                    </a:ext>
                  </a:extLst>
                </a:gridCol>
                <a:gridCol w="716005">
                  <a:extLst>
                    <a:ext uri="{9D8B030D-6E8A-4147-A177-3AD203B41FA5}">
                      <a16:colId xmlns:a16="http://schemas.microsoft.com/office/drawing/2014/main" val="2314186854"/>
                    </a:ext>
                  </a:extLst>
                </a:gridCol>
                <a:gridCol w="651885">
                  <a:extLst>
                    <a:ext uri="{9D8B030D-6E8A-4147-A177-3AD203B41FA5}">
                      <a16:colId xmlns:a16="http://schemas.microsoft.com/office/drawing/2014/main" val="2845585173"/>
                    </a:ext>
                  </a:extLst>
                </a:gridCol>
                <a:gridCol w="641199">
                  <a:extLst>
                    <a:ext uri="{9D8B030D-6E8A-4147-A177-3AD203B41FA5}">
                      <a16:colId xmlns:a16="http://schemas.microsoft.com/office/drawing/2014/main" val="18970666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1850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1106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97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5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36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1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23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10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890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90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04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76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189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63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5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4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95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49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0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0690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840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59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91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1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29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36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46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FE494F-11A7-462A-A63B-E94DBB14C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29829"/>
              </p:ext>
            </p:extLst>
          </p:nvPr>
        </p:nvGraphicFramePr>
        <p:xfrm>
          <a:off x="533968" y="1851687"/>
          <a:ext cx="7981384" cy="1820247"/>
        </p:xfrm>
        <a:graphic>
          <a:graphicData uri="http://schemas.openxmlformats.org/drawingml/2006/table">
            <a:tbl>
              <a:tblPr/>
              <a:tblGrid>
                <a:gridCol w="267473">
                  <a:extLst>
                    <a:ext uri="{9D8B030D-6E8A-4147-A177-3AD203B41FA5}">
                      <a16:colId xmlns:a16="http://schemas.microsoft.com/office/drawing/2014/main" val="3143840844"/>
                    </a:ext>
                  </a:extLst>
                </a:gridCol>
                <a:gridCol w="267473">
                  <a:extLst>
                    <a:ext uri="{9D8B030D-6E8A-4147-A177-3AD203B41FA5}">
                      <a16:colId xmlns:a16="http://schemas.microsoft.com/office/drawing/2014/main" val="2490782081"/>
                    </a:ext>
                  </a:extLst>
                </a:gridCol>
                <a:gridCol w="267473">
                  <a:extLst>
                    <a:ext uri="{9D8B030D-6E8A-4147-A177-3AD203B41FA5}">
                      <a16:colId xmlns:a16="http://schemas.microsoft.com/office/drawing/2014/main" val="283148887"/>
                    </a:ext>
                  </a:extLst>
                </a:gridCol>
                <a:gridCol w="3017090">
                  <a:extLst>
                    <a:ext uri="{9D8B030D-6E8A-4147-A177-3AD203B41FA5}">
                      <a16:colId xmlns:a16="http://schemas.microsoft.com/office/drawing/2014/main" val="2521131327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3485431658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772746719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4139806272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2997039653"/>
                    </a:ext>
                  </a:extLst>
                </a:gridCol>
                <a:gridCol w="652633">
                  <a:extLst>
                    <a:ext uri="{9D8B030D-6E8A-4147-A177-3AD203B41FA5}">
                      <a16:colId xmlns:a16="http://schemas.microsoft.com/office/drawing/2014/main" val="1388579818"/>
                    </a:ext>
                  </a:extLst>
                </a:gridCol>
                <a:gridCol w="641934">
                  <a:extLst>
                    <a:ext uri="{9D8B030D-6E8A-4147-A177-3AD203B41FA5}">
                      <a16:colId xmlns:a16="http://schemas.microsoft.com/office/drawing/2014/main" val="2268824500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24053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32572"/>
                  </a:ext>
                </a:extLst>
              </a:tr>
              <a:tr h="1661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896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64084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84911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72566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97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367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93054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71666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2552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0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256648-0182-42B0-95D2-B01CE1EC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81009"/>
              </p:ext>
            </p:extLst>
          </p:nvPr>
        </p:nvGraphicFramePr>
        <p:xfrm>
          <a:off x="547850" y="1705820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734050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920384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10183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42118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99993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749805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09878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72086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592741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703296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205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205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5.529.002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14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02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47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29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10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88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08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4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50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7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01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91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80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61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92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88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369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52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83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13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7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3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65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2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E42AF2-6907-4970-AD3E-BAA58EB02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17014"/>
              </p:ext>
            </p:extLst>
          </p:nvPr>
        </p:nvGraphicFramePr>
        <p:xfrm>
          <a:off x="530478" y="172410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04225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609248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869647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417457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84300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9058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49778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57303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754262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271962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2218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377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51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0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73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26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1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01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31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11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8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ACCD76-1BB2-4A0A-96C3-F9756E1E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68443"/>
              </p:ext>
            </p:extLst>
          </p:nvPr>
        </p:nvGraphicFramePr>
        <p:xfrm>
          <a:off x="557673" y="1786006"/>
          <a:ext cx="7886701" cy="37091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283568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2025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936956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750554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0156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3810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405674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86526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069368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03944887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7112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436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594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56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76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43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055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20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19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29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349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8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60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09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68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81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43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367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63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03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78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295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82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40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54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9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1170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61042D-86F1-4589-941B-ABAA7D63C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16490"/>
              </p:ext>
            </p:extLst>
          </p:nvPr>
        </p:nvGraphicFramePr>
        <p:xfrm>
          <a:off x="557673" y="1805974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391959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08481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698876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171472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0660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49915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58927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17999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504294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4433168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921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315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80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64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93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03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79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67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24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84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2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6242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EB6FB5-4C02-43AA-8ED4-9AF6F053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00552"/>
              </p:ext>
            </p:extLst>
          </p:nvPr>
        </p:nvGraphicFramePr>
        <p:xfrm>
          <a:off x="528032" y="1726563"/>
          <a:ext cx="7860389" cy="3853493"/>
        </p:xfrm>
        <a:graphic>
          <a:graphicData uri="http://schemas.openxmlformats.org/drawingml/2006/table">
            <a:tbl>
              <a:tblPr/>
              <a:tblGrid>
                <a:gridCol w="263418">
                  <a:extLst>
                    <a:ext uri="{9D8B030D-6E8A-4147-A177-3AD203B41FA5}">
                      <a16:colId xmlns:a16="http://schemas.microsoft.com/office/drawing/2014/main" val="2237030196"/>
                    </a:ext>
                  </a:extLst>
                </a:gridCol>
                <a:gridCol w="263418">
                  <a:extLst>
                    <a:ext uri="{9D8B030D-6E8A-4147-A177-3AD203B41FA5}">
                      <a16:colId xmlns:a16="http://schemas.microsoft.com/office/drawing/2014/main" val="2986814313"/>
                    </a:ext>
                  </a:extLst>
                </a:gridCol>
                <a:gridCol w="263418">
                  <a:extLst>
                    <a:ext uri="{9D8B030D-6E8A-4147-A177-3AD203B41FA5}">
                      <a16:colId xmlns:a16="http://schemas.microsoft.com/office/drawing/2014/main" val="79638551"/>
                    </a:ext>
                  </a:extLst>
                </a:gridCol>
                <a:gridCol w="2971353">
                  <a:extLst>
                    <a:ext uri="{9D8B030D-6E8A-4147-A177-3AD203B41FA5}">
                      <a16:colId xmlns:a16="http://schemas.microsoft.com/office/drawing/2014/main" val="1682875971"/>
                    </a:ext>
                  </a:extLst>
                </a:gridCol>
                <a:gridCol w="705960">
                  <a:extLst>
                    <a:ext uri="{9D8B030D-6E8A-4147-A177-3AD203B41FA5}">
                      <a16:colId xmlns:a16="http://schemas.microsoft.com/office/drawing/2014/main" val="444705979"/>
                    </a:ext>
                  </a:extLst>
                </a:gridCol>
                <a:gridCol w="705960">
                  <a:extLst>
                    <a:ext uri="{9D8B030D-6E8A-4147-A177-3AD203B41FA5}">
                      <a16:colId xmlns:a16="http://schemas.microsoft.com/office/drawing/2014/main" val="3408921954"/>
                    </a:ext>
                  </a:extLst>
                </a:gridCol>
                <a:gridCol w="705960">
                  <a:extLst>
                    <a:ext uri="{9D8B030D-6E8A-4147-A177-3AD203B41FA5}">
                      <a16:colId xmlns:a16="http://schemas.microsoft.com/office/drawing/2014/main" val="3031265627"/>
                    </a:ext>
                  </a:extLst>
                </a:gridCol>
                <a:gridCol w="705960">
                  <a:extLst>
                    <a:ext uri="{9D8B030D-6E8A-4147-A177-3AD203B41FA5}">
                      <a16:colId xmlns:a16="http://schemas.microsoft.com/office/drawing/2014/main" val="2284293352"/>
                    </a:ext>
                  </a:extLst>
                </a:gridCol>
                <a:gridCol w="642739">
                  <a:extLst>
                    <a:ext uri="{9D8B030D-6E8A-4147-A177-3AD203B41FA5}">
                      <a16:colId xmlns:a16="http://schemas.microsoft.com/office/drawing/2014/main" val="2588344655"/>
                    </a:ext>
                  </a:extLst>
                </a:gridCol>
                <a:gridCol w="632203">
                  <a:extLst>
                    <a:ext uri="{9D8B030D-6E8A-4147-A177-3AD203B41FA5}">
                      <a16:colId xmlns:a16="http://schemas.microsoft.com/office/drawing/2014/main" val="41627029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620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025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37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41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28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14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8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60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48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6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51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51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48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40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71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6.351.658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91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6.351.658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18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90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53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51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90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44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236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5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10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7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7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48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2FAEC2-EF69-4297-9841-8B0FFDE9C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43601"/>
              </p:ext>
            </p:extLst>
          </p:nvPr>
        </p:nvGraphicFramePr>
        <p:xfrm>
          <a:off x="526002" y="1649816"/>
          <a:ext cx="7862419" cy="1823669"/>
        </p:xfrm>
        <a:graphic>
          <a:graphicData uri="http://schemas.openxmlformats.org/drawingml/2006/table">
            <a:tbl>
              <a:tblPr/>
              <a:tblGrid>
                <a:gridCol w="263486">
                  <a:extLst>
                    <a:ext uri="{9D8B030D-6E8A-4147-A177-3AD203B41FA5}">
                      <a16:colId xmlns:a16="http://schemas.microsoft.com/office/drawing/2014/main" val="3092501881"/>
                    </a:ext>
                  </a:extLst>
                </a:gridCol>
                <a:gridCol w="263486">
                  <a:extLst>
                    <a:ext uri="{9D8B030D-6E8A-4147-A177-3AD203B41FA5}">
                      <a16:colId xmlns:a16="http://schemas.microsoft.com/office/drawing/2014/main" val="1615837195"/>
                    </a:ext>
                  </a:extLst>
                </a:gridCol>
                <a:gridCol w="263486">
                  <a:extLst>
                    <a:ext uri="{9D8B030D-6E8A-4147-A177-3AD203B41FA5}">
                      <a16:colId xmlns:a16="http://schemas.microsoft.com/office/drawing/2014/main" val="2050509206"/>
                    </a:ext>
                  </a:extLst>
                </a:gridCol>
                <a:gridCol w="2972121">
                  <a:extLst>
                    <a:ext uri="{9D8B030D-6E8A-4147-A177-3AD203B41FA5}">
                      <a16:colId xmlns:a16="http://schemas.microsoft.com/office/drawing/2014/main" val="3651332781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3558186004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2120736399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1364575071"/>
                    </a:ext>
                  </a:extLst>
                </a:gridCol>
                <a:gridCol w="706142">
                  <a:extLst>
                    <a:ext uri="{9D8B030D-6E8A-4147-A177-3AD203B41FA5}">
                      <a16:colId xmlns:a16="http://schemas.microsoft.com/office/drawing/2014/main" val="4170919992"/>
                    </a:ext>
                  </a:extLst>
                </a:gridCol>
                <a:gridCol w="642906">
                  <a:extLst>
                    <a:ext uri="{9D8B030D-6E8A-4147-A177-3AD203B41FA5}">
                      <a16:colId xmlns:a16="http://schemas.microsoft.com/office/drawing/2014/main" val="206435750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28691760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510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724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98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58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24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57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3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49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42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48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24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3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60247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C238F7-411D-4A84-9F07-90A3D27CB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38961"/>
              </p:ext>
            </p:extLst>
          </p:nvPr>
        </p:nvGraphicFramePr>
        <p:xfrm>
          <a:off x="528177" y="1682569"/>
          <a:ext cx="7860248" cy="3853493"/>
        </p:xfrm>
        <a:graphic>
          <a:graphicData uri="http://schemas.openxmlformats.org/drawingml/2006/table">
            <a:tbl>
              <a:tblPr/>
              <a:tblGrid>
                <a:gridCol w="263414">
                  <a:extLst>
                    <a:ext uri="{9D8B030D-6E8A-4147-A177-3AD203B41FA5}">
                      <a16:colId xmlns:a16="http://schemas.microsoft.com/office/drawing/2014/main" val="1126911941"/>
                    </a:ext>
                  </a:extLst>
                </a:gridCol>
                <a:gridCol w="263414">
                  <a:extLst>
                    <a:ext uri="{9D8B030D-6E8A-4147-A177-3AD203B41FA5}">
                      <a16:colId xmlns:a16="http://schemas.microsoft.com/office/drawing/2014/main" val="3153957409"/>
                    </a:ext>
                  </a:extLst>
                </a:gridCol>
                <a:gridCol w="263414">
                  <a:extLst>
                    <a:ext uri="{9D8B030D-6E8A-4147-A177-3AD203B41FA5}">
                      <a16:colId xmlns:a16="http://schemas.microsoft.com/office/drawing/2014/main" val="1984029089"/>
                    </a:ext>
                  </a:extLst>
                </a:gridCol>
                <a:gridCol w="2971299">
                  <a:extLst>
                    <a:ext uri="{9D8B030D-6E8A-4147-A177-3AD203B41FA5}">
                      <a16:colId xmlns:a16="http://schemas.microsoft.com/office/drawing/2014/main" val="238540989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3106753561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1265315254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4052014012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741327013"/>
                    </a:ext>
                  </a:extLst>
                </a:gridCol>
                <a:gridCol w="642728">
                  <a:extLst>
                    <a:ext uri="{9D8B030D-6E8A-4147-A177-3AD203B41FA5}">
                      <a16:colId xmlns:a16="http://schemas.microsoft.com/office/drawing/2014/main" val="3398957269"/>
                    </a:ext>
                  </a:extLst>
                </a:gridCol>
                <a:gridCol w="632191">
                  <a:extLst>
                    <a:ext uri="{9D8B030D-6E8A-4147-A177-3AD203B41FA5}">
                      <a16:colId xmlns:a16="http://schemas.microsoft.com/office/drawing/2014/main" val="17853941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534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457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3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64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47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55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23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41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94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088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2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12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4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780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54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31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45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18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1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91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636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66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07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05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4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95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07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6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1816F4-F210-46B3-BFBD-ACB8F876D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5053"/>
              </p:ext>
            </p:extLst>
          </p:nvPr>
        </p:nvGraphicFramePr>
        <p:xfrm>
          <a:off x="528176" y="1706561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772220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95270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384354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543297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0883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43200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14078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786345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76793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103998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202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079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68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18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68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4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15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08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69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43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1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6A37FF-4ECE-460C-99B2-BC36F86F7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87583"/>
              </p:ext>
            </p:extLst>
          </p:nvPr>
        </p:nvGraphicFramePr>
        <p:xfrm>
          <a:off x="528176" y="1610770"/>
          <a:ext cx="7968550" cy="3744665"/>
        </p:xfrm>
        <a:graphic>
          <a:graphicData uri="http://schemas.openxmlformats.org/drawingml/2006/table">
            <a:tbl>
              <a:tblPr/>
              <a:tblGrid>
                <a:gridCol w="267043">
                  <a:extLst>
                    <a:ext uri="{9D8B030D-6E8A-4147-A177-3AD203B41FA5}">
                      <a16:colId xmlns:a16="http://schemas.microsoft.com/office/drawing/2014/main" val="1242686017"/>
                    </a:ext>
                  </a:extLst>
                </a:gridCol>
                <a:gridCol w="267043">
                  <a:extLst>
                    <a:ext uri="{9D8B030D-6E8A-4147-A177-3AD203B41FA5}">
                      <a16:colId xmlns:a16="http://schemas.microsoft.com/office/drawing/2014/main" val="1597119809"/>
                    </a:ext>
                  </a:extLst>
                </a:gridCol>
                <a:gridCol w="267043">
                  <a:extLst>
                    <a:ext uri="{9D8B030D-6E8A-4147-A177-3AD203B41FA5}">
                      <a16:colId xmlns:a16="http://schemas.microsoft.com/office/drawing/2014/main" val="4012131603"/>
                    </a:ext>
                  </a:extLst>
                </a:gridCol>
                <a:gridCol w="3012239">
                  <a:extLst>
                    <a:ext uri="{9D8B030D-6E8A-4147-A177-3AD203B41FA5}">
                      <a16:colId xmlns:a16="http://schemas.microsoft.com/office/drawing/2014/main" val="2785782438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596250940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947205975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255042588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229824324"/>
                    </a:ext>
                  </a:extLst>
                </a:gridCol>
                <a:gridCol w="651584">
                  <a:extLst>
                    <a:ext uri="{9D8B030D-6E8A-4147-A177-3AD203B41FA5}">
                      <a16:colId xmlns:a16="http://schemas.microsoft.com/office/drawing/2014/main" val="3670083493"/>
                    </a:ext>
                  </a:extLst>
                </a:gridCol>
                <a:gridCol w="640902">
                  <a:extLst>
                    <a:ext uri="{9D8B030D-6E8A-4147-A177-3AD203B41FA5}">
                      <a16:colId xmlns:a16="http://schemas.microsoft.com/office/drawing/2014/main" val="1077813192"/>
                    </a:ext>
                  </a:extLst>
                </a:gridCol>
              </a:tblGrid>
              <a:tr h="127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6671"/>
                  </a:ext>
                </a:extLst>
              </a:tr>
              <a:tr h="390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22153"/>
                  </a:ext>
                </a:extLst>
              </a:tr>
              <a:tr h="1673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251.627.987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61498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16458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71679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86252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89022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75257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53602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977446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32.567.315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32725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32.567.315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28586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4.163.441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00257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4.163.441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94758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4.163.441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34717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5382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95298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78311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2.605.075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00946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40461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34422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19082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565831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09250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58531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40903"/>
                  </a:ext>
                </a:extLst>
              </a:tr>
              <a:tr h="127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99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760A47-5B3E-4280-9163-6860A59C4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6344"/>
              </p:ext>
            </p:extLst>
          </p:nvPr>
        </p:nvGraphicFramePr>
        <p:xfrm>
          <a:off x="528176" y="1724100"/>
          <a:ext cx="7932256" cy="1823669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825668177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3449765464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1112543386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357548111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13506413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915805298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4206501402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798408702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2601733213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19398382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798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849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51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366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29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58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22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25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79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86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02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8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C0A3F5-FC51-4AAA-981F-3AEA0C1CE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3126"/>
              </p:ext>
            </p:extLst>
          </p:nvPr>
        </p:nvGraphicFramePr>
        <p:xfrm>
          <a:off x="567271" y="1813189"/>
          <a:ext cx="7948082" cy="3958646"/>
        </p:xfrm>
        <a:graphic>
          <a:graphicData uri="http://schemas.openxmlformats.org/drawingml/2006/table">
            <a:tbl>
              <a:tblPr/>
              <a:tblGrid>
                <a:gridCol w="266357">
                  <a:extLst>
                    <a:ext uri="{9D8B030D-6E8A-4147-A177-3AD203B41FA5}">
                      <a16:colId xmlns:a16="http://schemas.microsoft.com/office/drawing/2014/main" val="1744187618"/>
                    </a:ext>
                  </a:extLst>
                </a:gridCol>
                <a:gridCol w="266357">
                  <a:extLst>
                    <a:ext uri="{9D8B030D-6E8A-4147-A177-3AD203B41FA5}">
                      <a16:colId xmlns:a16="http://schemas.microsoft.com/office/drawing/2014/main" val="707640004"/>
                    </a:ext>
                  </a:extLst>
                </a:gridCol>
                <a:gridCol w="266357">
                  <a:extLst>
                    <a:ext uri="{9D8B030D-6E8A-4147-A177-3AD203B41FA5}">
                      <a16:colId xmlns:a16="http://schemas.microsoft.com/office/drawing/2014/main" val="3590881620"/>
                    </a:ext>
                  </a:extLst>
                </a:gridCol>
                <a:gridCol w="3004501">
                  <a:extLst>
                    <a:ext uri="{9D8B030D-6E8A-4147-A177-3AD203B41FA5}">
                      <a16:colId xmlns:a16="http://schemas.microsoft.com/office/drawing/2014/main" val="1727655844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2397819232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3515365392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2732359392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2141086098"/>
                    </a:ext>
                  </a:extLst>
                </a:gridCol>
                <a:gridCol w="649910">
                  <a:extLst>
                    <a:ext uri="{9D8B030D-6E8A-4147-A177-3AD203B41FA5}">
                      <a16:colId xmlns:a16="http://schemas.microsoft.com/office/drawing/2014/main" val="2877145967"/>
                    </a:ext>
                  </a:extLst>
                </a:gridCol>
                <a:gridCol w="639256">
                  <a:extLst>
                    <a:ext uri="{9D8B030D-6E8A-4147-A177-3AD203B41FA5}">
                      <a16:colId xmlns:a16="http://schemas.microsoft.com/office/drawing/2014/main" val="3696560081"/>
                    </a:ext>
                  </a:extLst>
                </a:gridCol>
              </a:tblGrid>
              <a:tr h="126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139769"/>
                  </a:ext>
                </a:extLst>
              </a:tr>
              <a:tr h="3864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50257"/>
                  </a:ext>
                </a:extLst>
              </a:tr>
              <a:tr h="1656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5.463.286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94808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0428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74979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2168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0818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97305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9291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8564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31465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8614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79898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1554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69914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37684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4120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53656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3186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59544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81015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124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43583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0939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9528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63231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14183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99346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50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B44C38-2C10-4195-B5AF-52AE8BABA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784763"/>
              </p:ext>
            </p:extLst>
          </p:nvPr>
        </p:nvGraphicFramePr>
        <p:xfrm>
          <a:off x="547816" y="181776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69032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582603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65951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61786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46681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19489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377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43757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630443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349055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463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13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02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472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43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47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83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62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61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02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83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6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9314"/>
              </p:ext>
            </p:extLst>
          </p:nvPr>
        </p:nvGraphicFramePr>
        <p:xfrm>
          <a:off x="539552" y="1916832"/>
          <a:ext cx="792087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0ABD6E-307C-4B00-96E1-8D976AF83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32784"/>
              </p:ext>
            </p:extLst>
          </p:nvPr>
        </p:nvGraphicFramePr>
        <p:xfrm>
          <a:off x="539513" y="1660668"/>
          <a:ext cx="7975833" cy="3564977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1246339783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110714956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971688404"/>
                    </a:ext>
                  </a:extLst>
                </a:gridCol>
                <a:gridCol w="3014993">
                  <a:extLst>
                    <a:ext uri="{9D8B030D-6E8A-4147-A177-3AD203B41FA5}">
                      <a16:colId xmlns:a16="http://schemas.microsoft.com/office/drawing/2014/main" val="3986548286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44172129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840800644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480340856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114359909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2818877631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389722377"/>
                    </a:ext>
                  </a:extLst>
                </a:gridCol>
              </a:tblGrid>
              <a:tr h="1256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00489"/>
                  </a:ext>
                </a:extLst>
              </a:tr>
              <a:tr h="3847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00146"/>
                  </a:ext>
                </a:extLst>
              </a:tr>
              <a:tr h="1649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4.947.499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36329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81393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73443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65436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23572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41681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85821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33048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03597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83993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2.241.617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73084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2.241.617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58864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2.241.617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0675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16515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04106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1.888.536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17915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87132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6438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47356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38124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11851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15316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37260"/>
                  </a:ext>
                </a:extLst>
              </a:tr>
              <a:tr h="125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6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040548-1835-4029-AC2D-C031027F0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83327"/>
              </p:ext>
            </p:extLst>
          </p:nvPr>
        </p:nvGraphicFramePr>
        <p:xfrm>
          <a:off x="528176" y="1767513"/>
          <a:ext cx="7932258" cy="1799635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1393776232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3543020421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3684791626"/>
                    </a:ext>
                  </a:extLst>
                </a:gridCol>
                <a:gridCol w="2998519">
                  <a:extLst>
                    <a:ext uri="{9D8B030D-6E8A-4147-A177-3AD203B41FA5}">
                      <a16:colId xmlns:a16="http://schemas.microsoft.com/office/drawing/2014/main" val="3884692749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2531576934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1770508792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3910558776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2385417560"/>
                    </a:ext>
                  </a:extLst>
                </a:gridCol>
                <a:gridCol w="648615">
                  <a:extLst>
                    <a:ext uri="{9D8B030D-6E8A-4147-A177-3AD203B41FA5}">
                      <a16:colId xmlns:a16="http://schemas.microsoft.com/office/drawing/2014/main" val="3593828347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728493269"/>
                    </a:ext>
                  </a:extLst>
                </a:gridCol>
              </a:tblGrid>
              <a:tr h="125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91832"/>
                  </a:ext>
                </a:extLst>
              </a:tr>
              <a:tr h="383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57751"/>
                  </a:ext>
                </a:extLst>
              </a:tr>
              <a:tr h="1643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70712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56463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07283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11413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09287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77750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42504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4518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46168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3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CAC842-037A-4A30-A12D-58D51C247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58837"/>
              </p:ext>
            </p:extLst>
          </p:nvPr>
        </p:nvGraphicFramePr>
        <p:xfrm>
          <a:off x="560390" y="1683027"/>
          <a:ext cx="7886701" cy="359976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214096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04675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714762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656826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18424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40083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05309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51136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66106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748718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660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526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202.911.161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6.886.014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64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815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55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317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23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65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93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3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30.175.723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2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30.175.723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68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58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68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81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5.180.431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28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5.180.431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9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1.766.696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516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945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33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1.928.902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68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82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71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04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86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29126C-59DE-4C4D-89F3-3D429AA6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89789"/>
              </p:ext>
            </p:extLst>
          </p:nvPr>
        </p:nvGraphicFramePr>
        <p:xfrm>
          <a:off x="560391" y="1731959"/>
          <a:ext cx="7828034" cy="1834967"/>
        </p:xfrm>
        <a:graphic>
          <a:graphicData uri="http://schemas.openxmlformats.org/drawingml/2006/table">
            <a:tbl>
              <a:tblPr/>
              <a:tblGrid>
                <a:gridCol w="262334">
                  <a:extLst>
                    <a:ext uri="{9D8B030D-6E8A-4147-A177-3AD203B41FA5}">
                      <a16:colId xmlns:a16="http://schemas.microsoft.com/office/drawing/2014/main" val="3802672157"/>
                    </a:ext>
                  </a:extLst>
                </a:gridCol>
                <a:gridCol w="262334">
                  <a:extLst>
                    <a:ext uri="{9D8B030D-6E8A-4147-A177-3AD203B41FA5}">
                      <a16:colId xmlns:a16="http://schemas.microsoft.com/office/drawing/2014/main" val="2711296897"/>
                    </a:ext>
                  </a:extLst>
                </a:gridCol>
                <a:gridCol w="262334">
                  <a:extLst>
                    <a:ext uri="{9D8B030D-6E8A-4147-A177-3AD203B41FA5}">
                      <a16:colId xmlns:a16="http://schemas.microsoft.com/office/drawing/2014/main" val="315394244"/>
                    </a:ext>
                  </a:extLst>
                </a:gridCol>
                <a:gridCol w="2959122">
                  <a:extLst>
                    <a:ext uri="{9D8B030D-6E8A-4147-A177-3AD203B41FA5}">
                      <a16:colId xmlns:a16="http://schemas.microsoft.com/office/drawing/2014/main" val="473859938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385681598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3893590504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3933760567"/>
                    </a:ext>
                  </a:extLst>
                </a:gridCol>
                <a:gridCol w="703054">
                  <a:extLst>
                    <a:ext uri="{9D8B030D-6E8A-4147-A177-3AD203B41FA5}">
                      <a16:colId xmlns:a16="http://schemas.microsoft.com/office/drawing/2014/main" val="303046815"/>
                    </a:ext>
                  </a:extLst>
                </a:gridCol>
                <a:gridCol w="640094">
                  <a:extLst>
                    <a:ext uri="{9D8B030D-6E8A-4147-A177-3AD203B41FA5}">
                      <a16:colId xmlns:a16="http://schemas.microsoft.com/office/drawing/2014/main" val="695281196"/>
                    </a:ext>
                  </a:extLst>
                </a:gridCol>
                <a:gridCol w="629600">
                  <a:extLst>
                    <a:ext uri="{9D8B030D-6E8A-4147-A177-3AD203B41FA5}">
                      <a16:colId xmlns:a16="http://schemas.microsoft.com/office/drawing/2014/main" val="1423630215"/>
                    </a:ext>
                  </a:extLst>
                </a:gridCol>
              </a:tblGrid>
              <a:tr h="1276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42382"/>
                  </a:ext>
                </a:extLst>
              </a:tr>
              <a:tr h="390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2731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55131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63386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365913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53231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24942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53095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59825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0544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84723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05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D30E4F-5795-47B7-8FC6-AF308C283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17175"/>
              </p:ext>
            </p:extLst>
          </p:nvPr>
        </p:nvGraphicFramePr>
        <p:xfrm>
          <a:off x="550298" y="1700808"/>
          <a:ext cx="7957681" cy="3464635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4290374717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572151615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679152381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104305052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06424466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062044649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80674906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871301495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359772164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265433053"/>
                    </a:ext>
                  </a:extLst>
                </a:gridCol>
              </a:tblGrid>
              <a:tr h="12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70221"/>
                  </a:ext>
                </a:extLst>
              </a:tr>
              <a:tr h="387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19328"/>
                  </a:ext>
                </a:extLst>
              </a:tr>
              <a:tr h="166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3187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8556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5351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5491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3542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8085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8762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6671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1391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6407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553561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9254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19935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0553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9515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8967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4742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34901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1067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2972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1092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0838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2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C956A6-5F6C-40BF-A29D-BFEE24E31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90231"/>
              </p:ext>
            </p:extLst>
          </p:nvPr>
        </p:nvGraphicFramePr>
        <p:xfrm>
          <a:off x="557672" y="162579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454891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601040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802302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557281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3616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28776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8391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04283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604212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213122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460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860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5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3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37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38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49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92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A5BBD7-E1C1-4227-BE66-AB17F8DB0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60059"/>
              </p:ext>
            </p:extLst>
          </p:nvPr>
        </p:nvGraphicFramePr>
        <p:xfrm>
          <a:off x="557672" y="1705893"/>
          <a:ext cx="7953362" cy="3599765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1100993764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2215327161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4101604162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102672033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411475826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620083841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89391816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510409304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2050871881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2907099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205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9091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2.364.268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51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798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35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1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09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38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97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77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27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95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27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0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2.144.004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40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2.144.004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26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66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87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68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9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9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47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574.731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80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07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8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F8E4C4-1715-44E8-BC2B-18388010C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7848"/>
              </p:ext>
            </p:extLst>
          </p:nvPr>
        </p:nvGraphicFramePr>
        <p:xfrm>
          <a:off x="557672" y="1686997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418739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93753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381112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012225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01387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21617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80191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01098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125413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901714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915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233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25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82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68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92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417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93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0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B9CA0D-7F83-4CCA-9E99-ADC34EE79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9463"/>
              </p:ext>
            </p:extLst>
          </p:nvPr>
        </p:nvGraphicFramePr>
        <p:xfrm>
          <a:off x="529337" y="1649066"/>
          <a:ext cx="7725256" cy="4130109"/>
        </p:xfrm>
        <a:graphic>
          <a:graphicData uri="http://schemas.openxmlformats.org/drawingml/2006/table">
            <a:tbl>
              <a:tblPr/>
              <a:tblGrid>
                <a:gridCol w="258890">
                  <a:extLst>
                    <a:ext uri="{9D8B030D-6E8A-4147-A177-3AD203B41FA5}">
                      <a16:colId xmlns:a16="http://schemas.microsoft.com/office/drawing/2014/main" val="395257189"/>
                    </a:ext>
                  </a:extLst>
                </a:gridCol>
                <a:gridCol w="258890">
                  <a:extLst>
                    <a:ext uri="{9D8B030D-6E8A-4147-A177-3AD203B41FA5}">
                      <a16:colId xmlns:a16="http://schemas.microsoft.com/office/drawing/2014/main" val="3528594402"/>
                    </a:ext>
                  </a:extLst>
                </a:gridCol>
                <a:gridCol w="258890">
                  <a:extLst>
                    <a:ext uri="{9D8B030D-6E8A-4147-A177-3AD203B41FA5}">
                      <a16:colId xmlns:a16="http://schemas.microsoft.com/office/drawing/2014/main" val="1401503842"/>
                    </a:ext>
                  </a:extLst>
                </a:gridCol>
                <a:gridCol w="2920270">
                  <a:extLst>
                    <a:ext uri="{9D8B030D-6E8A-4147-A177-3AD203B41FA5}">
                      <a16:colId xmlns:a16="http://schemas.microsoft.com/office/drawing/2014/main" val="3199046287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2601604543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1377947413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3536517178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745428210"/>
                    </a:ext>
                  </a:extLst>
                </a:gridCol>
                <a:gridCol w="631690">
                  <a:extLst>
                    <a:ext uri="{9D8B030D-6E8A-4147-A177-3AD203B41FA5}">
                      <a16:colId xmlns:a16="http://schemas.microsoft.com/office/drawing/2014/main" val="1046652016"/>
                    </a:ext>
                  </a:extLst>
                </a:gridCol>
                <a:gridCol w="621334">
                  <a:extLst>
                    <a:ext uri="{9D8B030D-6E8A-4147-A177-3AD203B41FA5}">
                      <a16:colId xmlns:a16="http://schemas.microsoft.com/office/drawing/2014/main" val="2330060480"/>
                    </a:ext>
                  </a:extLst>
                </a:gridCol>
              </a:tblGrid>
              <a:tr h="1275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471889"/>
                  </a:ext>
                </a:extLst>
              </a:tr>
              <a:tr h="3906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22662"/>
                  </a:ext>
                </a:extLst>
              </a:tr>
              <a:tr h="167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88697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24804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0018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78941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52648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33806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3571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25740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577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84210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70771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24516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15620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1339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9.345.086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24186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9.345.086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242364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77449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96422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6.554.415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5447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67492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2489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77643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053471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65728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52222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10516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3387"/>
                  </a:ext>
                </a:extLst>
              </a:tr>
              <a:tr h="127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48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13376" y="1406476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C534FC-7DCC-4CEC-8EFD-6BC8C06AD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12816"/>
              </p:ext>
            </p:extLst>
          </p:nvPr>
        </p:nvGraphicFramePr>
        <p:xfrm>
          <a:off x="529336" y="1737360"/>
          <a:ext cx="7901434" cy="1787115"/>
        </p:xfrm>
        <a:graphic>
          <a:graphicData uri="http://schemas.openxmlformats.org/drawingml/2006/table">
            <a:tbl>
              <a:tblPr/>
              <a:tblGrid>
                <a:gridCol w="264794">
                  <a:extLst>
                    <a:ext uri="{9D8B030D-6E8A-4147-A177-3AD203B41FA5}">
                      <a16:colId xmlns:a16="http://schemas.microsoft.com/office/drawing/2014/main" val="4238383157"/>
                    </a:ext>
                  </a:extLst>
                </a:gridCol>
                <a:gridCol w="264794">
                  <a:extLst>
                    <a:ext uri="{9D8B030D-6E8A-4147-A177-3AD203B41FA5}">
                      <a16:colId xmlns:a16="http://schemas.microsoft.com/office/drawing/2014/main" val="583781124"/>
                    </a:ext>
                  </a:extLst>
                </a:gridCol>
                <a:gridCol w="264794">
                  <a:extLst>
                    <a:ext uri="{9D8B030D-6E8A-4147-A177-3AD203B41FA5}">
                      <a16:colId xmlns:a16="http://schemas.microsoft.com/office/drawing/2014/main" val="1643443096"/>
                    </a:ext>
                  </a:extLst>
                </a:gridCol>
                <a:gridCol w="2986868">
                  <a:extLst>
                    <a:ext uri="{9D8B030D-6E8A-4147-A177-3AD203B41FA5}">
                      <a16:colId xmlns:a16="http://schemas.microsoft.com/office/drawing/2014/main" val="1560354712"/>
                    </a:ext>
                  </a:extLst>
                </a:gridCol>
                <a:gridCol w="709646">
                  <a:extLst>
                    <a:ext uri="{9D8B030D-6E8A-4147-A177-3AD203B41FA5}">
                      <a16:colId xmlns:a16="http://schemas.microsoft.com/office/drawing/2014/main" val="48921119"/>
                    </a:ext>
                  </a:extLst>
                </a:gridCol>
                <a:gridCol w="709646">
                  <a:extLst>
                    <a:ext uri="{9D8B030D-6E8A-4147-A177-3AD203B41FA5}">
                      <a16:colId xmlns:a16="http://schemas.microsoft.com/office/drawing/2014/main" val="3179240143"/>
                    </a:ext>
                  </a:extLst>
                </a:gridCol>
                <a:gridCol w="709646">
                  <a:extLst>
                    <a:ext uri="{9D8B030D-6E8A-4147-A177-3AD203B41FA5}">
                      <a16:colId xmlns:a16="http://schemas.microsoft.com/office/drawing/2014/main" val="4095024427"/>
                    </a:ext>
                  </a:extLst>
                </a:gridCol>
                <a:gridCol w="709646">
                  <a:extLst>
                    <a:ext uri="{9D8B030D-6E8A-4147-A177-3AD203B41FA5}">
                      <a16:colId xmlns:a16="http://schemas.microsoft.com/office/drawing/2014/main" val="2638546050"/>
                    </a:ext>
                  </a:extLst>
                </a:gridCol>
                <a:gridCol w="646096">
                  <a:extLst>
                    <a:ext uri="{9D8B030D-6E8A-4147-A177-3AD203B41FA5}">
                      <a16:colId xmlns:a16="http://schemas.microsoft.com/office/drawing/2014/main" val="358161241"/>
                    </a:ext>
                  </a:extLst>
                </a:gridCol>
                <a:gridCol w="635504">
                  <a:extLst>
                    <a:ext uri="{9D8B030D-6E8A-4147-A177-3AD203B41FA5}">
                      <a16:colId xmlns:a16="http://schemas.microsoft.com/office/drawing/2014/main" val="2248255609"/>
                    </a:ext>
                  </a:extLst>
                </a:gridCol>
              </a:tblGrid>
              <a:tr h="124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01911"/>
                  </a:ext>
                </a:extLst>
              </a:tr>
              <a:tr h="3807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44507"/>
                  </a:ext>
                </a:extLst>
              </a:tr>
              <a:tr h="163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17247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40183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45.981.870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29853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61749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40490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46447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74416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11179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413441"/>
                  </a:ext>
                </a:extLst>
              </a:tr>
              <a:tr h="124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7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0278"/>
              </p:ext>
            </p:extLst>
          </p:nvPr>
        </p:nvGraphicFramePr>
        <p:xfrm>
          <a:off x="539552" y="2276872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E09D10-7EB8-4819-A080-BE609DB17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24398"/>
              </p:ext>
            </p:extLst>
          </p:nvPr>
        </p:nvGraphicFramePr>
        <p:xfrm>
          <a:off x="566359" y="1752163"/>
          <a:ext cx="8005425" cy="3599765"/>
        </p:xfrm>
        <a:graphic>
          <a:graphicData uri="http://schemas.openxmlformats.org/drawingml/2006/table">
            <a:tbl>
              <a:tblPr/>
              <a:tblGrid>
                <a:gridCol w="268279">
                  <a:extLst>
                    <a:ext uri="{9D8B030D-6E8A-4147-A177-3AD203B41FA5}">
                      <a16:colId xmlns:a16="http://schemas.microsoft.com/office/drawing/2014/main" val="2019205785"/>
                    </a:ext>
                  </a:extLst>
                </a:gridCol>
                <a:gridCol w="268279">
                  <a:extLst>
                    <a:ext uri="{9D8B030D-6E8A-4147-A177-3AD203B41FA5}">
                      <a16:colId xmlns:a16="http://schemas.microsoft.com/office/drawing/2014/main" val="3665833462"/>
                    </a:ext>
                  </a:extLst>
                </a:gridCol>
                <a:gridCol w="268279">
                  <a:extLst>
                    <a:ext uri="{9D8B030D-6E8A-4147-A177-3AD203B41FA5}">
                      <a16:colId xmlns:a16="http://schemas.microsoft.com/office/drawing/2014/main" val="91522856"/>
                    </a:ext>
                  </a:extLst>
                </a:gridCol>
                <a:gridCol w="3026177">
                  <a:extLst>
                    <a:ext uri="{9D8B030D-6E8A-4147-A177-3AD203B41FA5}">
                      <a16:colId xmlns:a16="http://schemas.microsoft.com/office/drawing/2014/main" val="1394449893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2981056708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275301995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358641809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1634762598"/>
                    </a:ext>
                  </a:extLst>
                </a:gridCol>
                <a:gridCol w="654599">
                  <a:extLst>
                    <a:ext uri="{9D8B030D-6E8A-4147-A177-3AD203B41FA5}">
                      <a16:colId xmlns:a16="http://schemas.microsoft.com/office/drawing/2014/main" val="4202699645"/>
                    </a:ext>
                  </a:extLst>
                </a:gridCol>
                <a:gridCol w="643868">
                  <a:extLst>
                    <a:ext uri="{9D8B030D-6E8A-4147-A177-3AD203B41FA5}">
                      <a16:colId xmlns:a16="http://schemas.microsoft.com/office/drawing/2014/main" val="23487921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275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862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97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61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06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27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55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61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01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01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31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50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40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05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77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82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6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25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04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14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75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16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8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68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341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1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9"/>
            <a:ext cx="7906972" cy="76635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85FBC6-96BB-43E8-9F08-532DE5E77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70217"/>
              </p:ext>
            </p:extLst>
          </p:nvPr>
        </p:nvGraphicFramePr>
        <p:xfrm>
          <a:off x="589787" y="179681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029550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941391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90180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851878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15184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976200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0067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62156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718745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394716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384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603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3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57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44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24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35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23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01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53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87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1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07E5D9-0E00-4906-A81D-A5617F6A2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62521"/>
              </p:ext>
            </p:extLst>
          </p:nvPr>
        </p:nvGraphicFramePr>
        <p:xfrm>
          <a:off x="560016" y="1642466"/>
          <a:ext cx="7949642" cy="3463783"/>
        </p:xfrm>
        <a:graphic>
          <a:graphicData uri="http://schemas.openxmlformats.org/drawingml/2006/table">
            <a:tbl>
              <a:tblPr/>
              <a:tblGrid>
                <a:gridCol w="266409">
                  <a:extLst>
                    <a:ext uri="{9D8B030D-6E8A-4147-A177-3AD203B41FA5}">
                      <a16:colId xmlns:a16="http://schemas.microsoft.com/office/drawing/2014/main" val="820504504"/>
                    </a:ext>
                  </a:extLst>
                </a:gridCol>
                <a:gridCol w="266409">
                  <a:extLst>
                    <a:ext uri="{9D8B030D-6E8A-4147-A177-3AD203B41FA5}">
                      <a16:colId xmlns:a16="http://schemas.microsoft.com/office/drawing/2014/main" val="4281090706"/>
                    </a:ext>
                  </a:extLst>
                </a:gridCol>
                <a:gridCol w="266409">
                  <a:extLst>
                    <a:ext uri="{9D8B030D-6E8A-4147-A177-3AD203B41FA5}">
                      <a16:colId xmlns:a16="http://schemas.microsoft.com/office/drawing/2014/main" val="3404294943"/>
                    </a:ext>
                  </a:extLst>
                </a:gridCol>
                <a:gridCol w="3005092">
                  <a:extLst>
                    <a:ext uri="{9D8B030D-6E8A-4147-A177-3AD203B41FA5}">
                      <a16:colId xmlns:a16="http://schemas.microsoft.com/office/drawing/2014/main" val="3057103448"/>
                    </a:ext>
                  </a:extLst>
                </a:gridCol>
                <a:gridCol w="713976">
                  <a:extLst>
                    <a:ext uri="{9D8B030D-6E8A-4147-A177-3AD203B41FA5}">
                      <a16:colId xmlns:a16="http://schemas.microsoft.com/office/drawing/2014/main" val="3321500510"/>
                    </a:ext>
                  </a:extLst>
                </a:gridCol>
                <a:gridCol w="713976">
                  <a:extLst>
                    <a:ext uri="{9D8B030D-6E8A-4147-A177-3AD203B41FA5}">
                      <a16:colId xmlns:a16="http://schemas.microsoft.com/office/drawing/2014/main" val="3141135221"/>
                    </a:ext>
                  </a:extLst>
                </a:gridCol>
                <a:gridCol w="713976">
                  <a:extLst>
                    <a:ext uri="{9D8B030D-6E8A-4147-A177-3AD203B41FA5}">
                      <a16:colId xmlns:a16="http://schemas.microsoft.com/office/drawing/2014/main" val="813719693"/>
                    </a:ext>
                  </a:extLst>
                </a:gridCol>
                <a:gridCol w="713976">
                  <a:extLst>
                    <a:ext uri="{9D8B030D-6E8A-4147-A177-3AD203B41FA5}">
                      <a16:colId xmlns:a16="http://schemas.microsoft.com/office/drawing/2014/main" val="316214575"/>
                    </a:ext>
                  </a:extLst>
                </a:gridCol>
                <a:gridCol w="650038">
                  <a:extLst>
                    <a:ext uri="{9D8B030D-6E8A-4147-A177-3AD203B41FA5}">
                      <a16:colId xmlns:a16="http://schemas.microsoft.com/office/drawing/2014/main" val="857303037"/>
                    </a:ext>
                  </a:extLst>
                </a:gridCol>
                <a:gridCol w="639381">
                  <a:extLst>
                    <a:ext uri="{9D8B030D-6E8A-4147-A177-3AD203B41FA5}">
                      <a16:colId xmlns:a16="http://schemas.microsoft.com/office/drawing/2014/main" val="1397651869"/>
                    </a:ext>
                  </a:extLst>
                </a:gridCol>
              </a:tblGrid>
              <a:tr h="126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03266"/>
                  </a:ext>
                </a:extLst>
              </a:tr>
              <a:tr h="3874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55238"/>
                  </a:ext>
                </a:extLst>
              </a:tr>
              <a:tr h="16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88265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68646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54599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5998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21188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56831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92807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34066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18859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40102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35669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13678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228106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3.236.320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89767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3.236.320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77630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39581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72601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3.232.686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05210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16541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03504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95197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81694"/>
                  </a:ext>
                </a:extLst>
              </a:tr>
              <a:tr h="126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8CF21C-7BD8-4DD8-9598-6DA288EF2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05703"/>
              </p:ext>
            </p:extLst>
          </p:nvPr>
        </p:nvGraphicFramePr>
        <p:xfrm>
          <a:off x="558842" y="168526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56753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377859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3353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65962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88019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68900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57693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06936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682667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333790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4886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4671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85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21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26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55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73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74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95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22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62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8F5B30-D770-4FE1-974E-94FD5E4A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21246"/>
              </p:ext>
            </p:extLst>
          </p:nvPr>
        </p:nvGraphicFramePr>
        <p:xfrm>
          <a:off x="540608" y="1644661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288440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5940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091850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557747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15294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39767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86405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64619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691987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203333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150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500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1.987.024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70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641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85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32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84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23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82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138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17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0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15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23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57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78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33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3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38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59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36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94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0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9704B9-C053-476E-963A-E2B62839A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92377"/>
              </p:ext>
            </p:extLst>
          </p:nvPr>
        </p:nvGraphicFramePr>
        <p:xfrm>
          <a:off x="541704" y="1732195"/>
          <a:ext cx="7879920" cy="1696805"/>
        </p:xfrm>
        <a:graphic>
          <a:graphicData uri="http://schemas.openxmlformats.org/drawingml/2006/table">
            <a:tbl>
              <a:tblPr/>
              <a:tblGrid>
                <a:gridCol w="264073">
                  <a:extLst>
                    <a:ext uri="{9D8B030D-6E8A-4147-A177-3AD203B41FA5}">
                      <a16:colId xmlns:a16="http://schemas.microsoft.com/office/drawing/2014/main" val="1470365451"/>
                    </a:ext>
                  </a:extLst>
                </a:gridCol>
                <a:gridCol w="264073">
                  <a:extLst>
                    <a:ext uri="{9D8B030D-6E8A-4147-A177-3AD203B41FA5}">
                      <a16:colId xmlns:a16="http://schemas.microsoft.com/office/drawing/2014/main" val="645473050"/>
                    </a:ext>
                  </a:extLst>
                </a:gridCol>
                <a:gridCol w="264073">
                  <a:extLst>
                    <a:ext uri="{9D8B030D-6E8A-4147-A177-3AD203B41FA5}">
                      <a16:colId xmlns:a16="http://schemas.microsoft.com/office/drawing/2014/main" val="596614829"/>
                    </a:ext>
                  </a:extLst>
                </a:gridCol>
                <a:gridCol w="2978735">
                  <a:extLst>
                    <a:ext uri="{9D8B030D-6E8A-4147-A177-3AD203B41FA5}">
                      <a16:colId xmlns:a16="http://schemas.microsoft.com/office/drawing/2014/main" val="1487642602"/>
                    </a:ext>
                  </a:extLst>
                </a:gridCol>
                <a:gridCol w="707714">
                  <a:extLst>
                    <a:ext uri="{9D8B030D-6E8A-4147-A177-3AD203B41FA5}">
                      <a16:colId xmlns:a16="http://schemas.microsoft.com/office/drawing/2014/main" val="2938286380"/>
                    </a:ext>
                  </a:extLst>
                </a:gridCol>
                <a:gridCol w="707714">
                  <a:extLst>
                    <a:ext uri="{9D8B030D-6E8A-4147-A177-3AD203B41FA5}">
                      <a16:colId xmlns:a16="http://schemas.microsoft.com/office/drawing/2014/main" val="415574575"/>
                    </a:ext>
                  </a:extLst>
                </a:gridCol>
                <a:gridCol w="707714">
                  <a:extLst>
                    <a:ext uri="{9D8B030D-6E8A-4147-A177-3AD203B41FA5}">
                      <a16:colId xmlns:a16="http://schemas.microsoft.com/office/drawing/2014/main" val="189824882"/>
                    </a:ext>
                  </a:extLst>
                </a:gridCol>
                <a:gridCol w="707714">
                  <a:extLst>
                    <a:ext uri="{9D8B030D-6E8A-4147-A177-3AD203B41FA5}">
                      <a16:colId xmlns:a16="http://schemas.microsoft.com/office/drawing/2014/main" val="1986416880"/>
                    </a:ext>
                  </a:extLst>
                </a:gridCol>
                <a:gridCol w="644336">
                  <a:extLst>
                    <a:ext uri="{9D8B030D-6E8A-4147-A177-3AD203B41FA5}">
                      <a16:colId xmlns:a16="http://schemas.microsoft.com/office/drawing/2014/main" val="723417750"/>
                    </a:ext>
                  </a:extLst>
                </a:gridCol>
                <a:gridCol w="633774">
                  <a:extLst>
                    <a:ext uri="{9D8B030D-6E8A-4147-A177-3AD203B41FA5}">
                      <a16:colId xmlns:a16="http://schemas.microsoft.com/office/drawing/2014/main" val="38517979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554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504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02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76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31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95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98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59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46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5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4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DA8D22-6A2A-424F-BCE3-D148BBA15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37343"/>
              </p:ext>
            </p:extLst>
          </p:nvPr>
        </p:nvGraphicFramePr>
        <p:xfrm>
          <a:off x="539551" y="1870364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328054872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2882212158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964416020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075053127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54763498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578291579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546755996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56712906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74649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04673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89.725.024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037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157.760.117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10.970.798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1019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381.478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9380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5681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8757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5374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1090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3902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6164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600.298.724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130.734.035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1.227.550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4869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17.517.486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03964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1.793.097.028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101.652.374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58.778.523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886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796.638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1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5018A6-78E0-4B06-BDAB-410468898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565"/>
              </p:ext>
            </p:extLst>
          </p:nvPr>
        </p:nvGraphicFramePr>
        <p:xfrm>
          <a:off x="484630" y="1833795"/>
          <a:ext cx="7886699" cy="350242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2833881305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641316742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15096815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496624118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37992404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42128712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66707212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203364524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813383076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13718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11939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327.485.448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-324.109.149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15.135.545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04792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269.733.060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14.927.036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07127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13778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127.971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17507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512.987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1054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2.747.761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6326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1.075.186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2400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5.529.002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8885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3.829.807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1450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7.011.188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7805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2.058.618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3032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251.627.987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249.530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10.226.116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4076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5.463.286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5192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4.947.499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9033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202.911.161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-249.530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6.886.014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11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244.635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6736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2.364.268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418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15.645.402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3060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629.414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3628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3.431.272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2298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1.987.024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9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7938D1-63B8-459D-ACFC-504FE64E1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39339"/>
              </p:ext>
            </p:extLst>
          </p:nvPr>
        </p:nvGraphicFramePr>
        <p:xfrm>
          <a:off x="484630" y="1821211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840183438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411544172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3038205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23007798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49262517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73869341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44895970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4004053460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149277666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21841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3079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8853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3713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4772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20.515.954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341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25.207.420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15211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5631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681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1971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25.948.062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3148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23833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34744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9995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74.910.091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799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9.823.779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657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4165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3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05A6FC-6734-4B2A-9D4D-6C7FD18E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16827"/>
              </p:ext>
            </p:extLst>
          </p:nvPr>
        </p:nvGraphicFramePr>
        <p:xfrm>
          <a:off x="539549" y="1729875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217535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471668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709544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450291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50459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20292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72445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88537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276772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903926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46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5967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269.733.060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14.927.036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695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79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55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194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806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795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5690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149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354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572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533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637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1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309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211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925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214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852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095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59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47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747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764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407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776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038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445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9F897C-9BA8-45EB-999C-3F4A7D32C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34817"/>
              </p:ext>
            </p:extLst>
          </p:nvPr>
        </p:nvGraphicFramePr>
        <p:xfrm>
          <a:off x="530448" y="1772816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368657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963054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10724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438041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67308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99225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71164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46017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5811544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25628941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0122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8250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10.950.351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154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10.950.351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447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437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074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048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798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818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062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064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478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221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651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852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230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919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3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12252</Words>
  <Application>Microsoft Office PowerPoint</Application>
  <PresentationFormat>Presentación en pantalla (4:3)</PresentationFormat>
  <Paragraphs>7491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ENERO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ENERO DE 2021  PARTIDA 18 MINISTERIO DE VIVIENDA Y URBANISMO</vt:lpstr>
      <vt:lpstr>EJECUCIÓN ACUMULADA DE GASTOS A ENERO DE 2021  PARTIDA 18 RESUMEN POR CAPÍTULOS</vt:lpstr>
      <vt:lpstr>EJECUCIÓN ACUMULADA DE GASTOS A ENERO DE 2021  PARTIDA 18 RESUMEN FET – Covid -19</vt:lpstr>
      <vt:lpstr>EJECUCIÓN ACUMULADA DE GASTOS A ENERO DE 2021  PARTIDA 18. CAPÍTULO 01. PROGRAMA 01: SUBSECRETARÍA DE VIVIENDA Y URBANISMO</vt:lpstr>
      <vt:lpstr>EJECUCIÓN ACUMULADA DE GASTOS A ENERO DE 2021  PARTIDA 18. CAPÍTULO 01. PROGRAMA 01: SUBSECRETARÍA DE VIVIENDA Y URBANISMO</vt:lpstr>
      <vt:lpstr>EJECUCIÓN ACUMULADA DE GASTOS A ENERO DE 2021  PARTIDA 18. CAPÍTULO 01. PROGRAMA 01: SUBSECRETARÍA DE VIVIENDA Y URBANISMO FET – Covid - 19</vt:lpstr>
      <vt:lpstr>EJECUCIÓN ACUMULADA DE GASTOS A ENERO DE 2021  PARTIDA 18. CAPÍTULO 01. PROGRAMA 02: ASENTAMIENTOS PRECARIOS</vt:lpstr>
      <vt:lpstr>EJECUCIÓN ACUMULADA DE GASTOS A ENERO DE 2021  PARTIDA 18. CAPÍTULO 01. PROGRAMA 04: RECUPERACIÓN DE BARRIOS</vt:lpstr>
      <vt:lpstr>EJECUCIÓN ACUMULADA DE GASTOS A ENERO DE 2021  PARTIDA 18. CAPÍTULO 02. PROGRAMA 01: PARQUE METROPOLITANO</vt:lpstr>
      <vt:lpstr>EJECUCIÓN ACUMULADA DE GASTOS A ENERO DE 2021  PARTIDA 18. CAPÍTULO 21. PROGRAMA 01: SERVIU I REGIÓN</vt:lpstr>
      <vt:lpstr>EJECUCIÓN ACUMULADA DE GASTOS A ENERO DE 2021  PARTIDA 18. CAPÍTULO 21. PROGRAMA 01: SERVIU I REGIÓN  FET – Covid - 19</vt:lpstr>
      <vt:lpstr>EJECUCIÓN ACUMULADA DE GASTOS A ENERO DE 2021  PARTIDA 18. CAPÍTULO 22. PROGRAMA 01: SERVIU II REGIÓN</vt:lpstr>
      <vt:lpstr>EJECUCIÓN ACUMULADA DE GASTOS A ENERO DE 2021  PARTIDA 18. CAPÍTULO 22. PROGRAMA 01: SERVIU II REGIÓN FET – Covid - 19</vt:lpstr>
      <vt:lpstr>EJECUCIÓN ACUMULADA DE GASTOS A ENERO DE 2021  PARTIDA 18. CAPÍTULO 23. PROGRAMA 01: SERVIU III REGIÓN</vt:lpstr>
      <vt:lpstr>EJECUCIÓN ACUMULADA DE GASTOS A ENERO DE 2021  PARTIDA 18. CAPÍTULO 23. PROGRAMA 01: SERVIU III REGIÓN FET – Covid - 19</vt:lpstr>
      <vt:lpstr>EJECUCIÓN ACUMULADA DE GASTOS A ENERO DE 2021  PARTIDA 18. CAPÍTULO 24. PROGRAMA 01: SERVIU IV REGIÓN</vt:lpstr>
      <vt:lpstr>EJECUCIÓN ACUMULADA DE GASTOS A ENERO DE 2021  PARTIDA 18. CAPÍTULO 24. PROGRAMA 01: SERVIU IV REGIÓN FET – Covid - 19</vt:lpstr>
      <vt:lpstr>EJECUCIÓN ACUMULADA DE GASTOS A ENERO DE 2021  PARTIDA 18. CAPÍTULO 25. PROGRAMA 01: SERVIU V REGIÓN</vt:lpstr>
      <vt:lpstr>EJECUCIÓN ACUMULADA DE GASTOS A ENERO DE 2021  PARTIDA 18. CAPÍTULO 25. PROGRAMA 01: SERVIU V REGIÓN FET – Covid - 19</vt:lpstr>
      <vt:lpstr>EJECUCIÓN ACUMULADA DE GASTOS A ENERO DE 2021  PARTIDA 18. CAPÍTULO 26. PROGRAMA 01: SERVIU VI REGIÓN</vt:lpstr>
      <vt:lpstr>EJECUCIÓN ACUMULADA DE GASTOS A ENERO DE 2021  PARTIDA 18. CAPÍTULO 26. PROGRAMA 01: SERVIU VI REGIÓN FET – Covid - 19</vt:lpstr>
      <vt:lpstr>EJECUCIÓN ACUMULADA DE GASTOS A ENERO DE 2021  PARTIDA 18. CAPÍTULO 27. PROGRAMA 01: SERVIU VII REGIÓN</vt:lpstr>
      <vt:lpstr>EJECUCIÓN ACUMULADA DE GASTOS A ENERO DE 2021  PARTIDA 18. CAPÍTULO 27. PROGRAMA 01: SERVIU VII REGIÓN FET – Covid - 19</vt:lpstr>
      <vt:lpstr>EJECUCIÓN ACUMULADA DE GASTOS A ENERO DE 2021  PARTIDA 18. CAPÍTULO 28. PROGRAMA 01: SERVIU VIII REGIÓN</vt:lpstr>
      <vt:lpstr>EJECUCIÓN ACUMULADA DE GASTOS A ENERO DE 2021  PARTIDA 18. CAPÍTULO 28. PROGRAMA 01: SERVIU VIII REGIÓN FET – Covid - 19</vt:lpstr>
      <vt:lpstr>EJECUCIÓN ACUMULADA DE GASTOS A ENERO DE 2021  PARTIDA 18. CAPÍTULO 29. PROGRAMA 01: SERVIU IX REGIÓN</vt:lpstr>
      <vt:lpstr>EJECUCIÓN ACUMULADA DE GASTOS A ENERO DE 2021  PARTIDA 18. CAPÍTULO 29. PROGRAMA 01: SERVIU IX REGIÓN FET – Covid - 19</vt:lpstr>
      <vt:lpstr>EJECUCIÓN ACUMULADA DE GASTOS A ENERO DE 2021  PARTIDA 18. CAPÍTULO 30. PROGRAMA 01: SERVIU X REGIÓN</vt:lpstr>
      <vt:lpstr>EJECUCIÓN ACUMULADA DE GASTOS A ENERO DE 2021  PARTIDA 18. CAPÍTULO 30. PROGRAMA 01: SERVIU X REGIÓN FET – Covid - 19</vt:lpstr>
      <vt:lpstr>EJECUCIÓN ACUMULADA DE GASTOS A ENERO DE 2021  PARTIDA 18. CAPÍTULO 31. PROGRAMA 01: SERVIU XI REGIÓN</vt:lpstr>
      <vt:lpstr>EJECUCIÓN ACUMULADA DE GASTOS A ENERO DE 2021  PARTIDA 18. CAPÍTULO 31. PROGRAMA 01: SERVIU XI REGIÓN FET – Covid - 19</vt:lpstr>
      <vt:lpstr>EJECUCIÓN ACUMULADA DE GASTOS A ENERO DE 2021  PARTIDA 18. CAPÍTULO 32. PROGRAMA 01: SERVIU XII REGIÓN</vt:lpstr>
      <vt:lpstr>EJECUCIÓN ACUMULADA DE GASTOS A ENERO DE 2021  PARTIDA 18. CAPÍTULO 32. PROGRAMA 01: SERVIU XII REGIÓN FET – Covid - 19</vt:lpstr>
      <vt:lpstr>EJECUCIÓN ACUMULADA DE GASTOS A ENERO DE 2021  PARTIDA 18. CAPÍTULO 33. PROGRAMA 01: SERVIU REGIÓN METROPOLITANA</vt:lpstr>
      <vt:lpstr>EJECUCIÓN ACUMULADA DE GASTOS A ENERO DE 2021  PARTIDA 18. CAPÍTULO 33. PROGRAMA 01: SERVIU REGIÓN METROPOLITANA FET – Covid - 19</vt:lpstr>
      <vt:lpstr>EJECUCIÓN ACUMULADA DE GASTOS A ENERO DE 2021  PARTIDA 18. CAPÍTULO 34. PROGRAMA 01: SERVIU XIV REGIÓN</vt:lpstr>
      <vt:lpstr>EJECUCIÓN ACUMULADA DE GASTOS A ENERO DE 2021  PARTIDA 18. CAPÍTULO 34. PROGRAMA 01: SERVIU XIV REGIÓN FET – Covid - 19</vt:lpstr>
      <vt:lpstr>EJECUCIÓN ACUMULADA DE GASTOS A ENERO DE 2021  PARTIDA 18. CAPÍTULO 35. PROGRAMA 01: SERVIU XV REGIÓN</vt:lpstr>
      <vt:lpstr>EJECUCIÓN ACUMULADA DE GASTOS A ENERO DE 2021  PARTIDA 18. CAPÍTULO 35. PROGRAMA 01: SERVIU XV REGIÓN FET – Covid - 19</vt:lpstr>
      <vt:lpstr>EJECUCIÓN ACUMULADA DE GASTOS A ENERO DE 2021  PARTIDA 18. CAPÍTULO 36. PROGRAMA 01: SERVIU XVI REGIÓN</vt:lpstr>
      <vt:lpstr>EJECUCIÓN ACUMULADA DE GASTOS A ENERO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81</cp:revision>
  <dcterms:created xsi:type="dcterms:W3CDTF">2019-12-13T17:53:17Z</dcterms:created>
  <dcterms:modified xsi:type="dcterms:W3CDTF">2021-04-14T20:49:03Z</dcterms:modified>
</cp:coreProperties>
</file>