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458-4EFE-B303-37F92994A2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458-4EFE-B303-37F92994A2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458-4EFE-B303-37F92994A2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458-4EFE-B303-37F92994A29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58-4EFE-B303-37F92994A2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17'!$D$18:$O$18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7C-4EE1-B684-4B15AECDE311}"/>
            </c:ext>
          </c:extLst>
        </c:ser>
        <c:ser>
          <c:idx val="2"/>
          <c:order val="1"/>
          <c:tx>
            <c:strRef>
              <c:f>'Partida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7C-4EE1-B684-4B15AECDE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144736"/>
        <c:axId val="430141992"/>
      </c:lineChart>
      <c:lineChart>
        <c:grouping val="standard"/>
        <c:varyColors val="0"/>
        <c:ser>
          <c:idx val="1"/>
          <c:order val="2"/>
          <c:tx>
            <c:strRef>
              <c:f>'Partida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887658513889993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7C-4EE1-B684-4B15AECDE311}"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7C-4EE1-B684-4B15AECDE311}"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7C-4EE1-B684-4B15AECDE311}"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7C-4EE1-B684-4B15AECDE311}"/>
                </c:ext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7C-4EE1-B684-4B15AECDE311}"/>
                </c:ext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7C-4EE1-B684-4B15AECDE311}"/>
                </c:ext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7C-4EE1-B684-4B15AECDE311}"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7C-4EE1-B684-4B15AECDE311}"/>
                </c:ext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7C-4EE1-B684-4B15AECDE311}"/>
                </c:ext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7C-4EE1-B684-4B15AECDE311}"/>
                </c:ext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7C-4EE1-B684-4B15AECDE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</c:f>
              <c:numCache>
                <c:formatCode>0.0%</c:formatCode>
                <c:ptCount val="1"/>
                <c:pt idx="0">
                  <c:v>6.2783626768931747E-2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17C-4EE1-B684-4B15AECDE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143952"/>
        <c:axId val="430140816"/>
      </c:lineChart>
      <c:catAx>
        <c:axId val="43014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1992"/>
        <c:crosses val="autoZero"/>
        <c:auto val="1"/>
        <c:lblAlgn val="ctr"/>
        <c:lblOffset val="100"/>
        <c:noMultiLvlLbl val="0"/>
      </c:catAx>
      <c:valAx>
        <c:axId val="430141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4736"/>
        <c:crosses val="autoZero"/>
        <c:crossBetween val="between"/>
        <c:majorUnit val="0.2"/>
      </c:valAx>
      <c:valAx>
        <c:axId val="43014081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430143952"/>
        <c:crosses val="max"/>
        <c:crossBetween val="between"/>
      </c:valAx>
      <c:catAx>
        <c:axId val="430143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0140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EF-4095-A03D-58EAA1212B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EF-4095-A03D-58EAA1212B85}"/>
            </c:ext>
          </c:extLst>
        </c:ser>
        <c:ser>
          <c:idx val="1"/>
          <c:order val="1"/>
          <c:tx>
            <c:strRef>
              <c:f>'Partida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EF-4095-A03D-58EAA1212B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EF-4095-A03D-58EAA1212B85}"/>
            </c:ext>
          </c:extLst>
        </c:ser>
        <c:ser>
          <c:idx val="2"/>
          <c:order val="2"/>
          <c:tx>
            <c:strRef>
              <c:f>'Partida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</c:f>
              <c:numCache>
                <c:formatCode>0.0%</c:formatCode>
                <c:ptCount val="1"/>
                <c:pt idx="0">
                  <c:v>6.2783626768931747E-2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EEF-4095-A03D-58EAA1212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147480"/>
        <c:axId val="430147872"/>
      </c:barChart>
      <c:catAx>
        <c:axId val="430147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7872"/>
        <c:crosses val="autoZero"/>
        <c:auto val="1"/>
        <c:lblAlgn val="ctr"/>
        <c:lblOffset val="100"/>
        <c:noMultiLvlLbl val="0"/>
      </c:catAx>
      <c:valAx>
        <c:axId val="43014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147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24666"/>
              </p:ext>
            </p:extLst>
          </p:nvPr>
        </p:nvGraphicFramePr>
        <p:xfrm>
          <a:off x="518864" y="2066085"/>
          <a:ext cx="8167934" cy="323512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9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3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883.013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14728"/>
              </p:ext>
            </p:extLst>
          </p:nvPr>
        </p:nvGraphicFramePr>
        <p:xfrm>
          <a:off x="530873" y="2204864"/>
          <a:ext cx="8155929" cy="2405039"/>
        </p:xfrm>
        <a:graphic>
          <a:graphicData uri="http://schemas.openxmlformats.org/drawingml/2006/table">
            <a:tbl>
              <a:tblPr/>
              <a:tblGrid>
                <a:gridCol w="88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6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33867"/>
              </p:ext>
            </p:extLst>
          </p:nvPr>
        </p:nvGraphicFramePr>
        <p:xfrm>
          <a:off x="518864" y="2087441"/>
          <a:ext cx="8167936" cy="247436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5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1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21287"/>
              </p:ext>
            </p:extLst>
          </p:nvPr>
        </p:nvGraphicFramePr>
        <p:xfrm>
          <a:off x="518863" y="2348880"/>
          <a:ext cx="8167937" cy="212434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9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291.235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872408"/>
              </p:ext>
            </p:extLst>
          </p:nvPr>
        </p:nvGraphicFramePr>
        <p:xfrm>
          <a:off x="395625" y="1665551"/>
          <a:ext cx="8210798" cy="4211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668833"/>
              </p:ext>
            </p:extLst>
          </p:nvPr>
        </p:nvGraphicFramePr>
        <p:xfrm>
          <a:off x="417237" y="1608138"/>
          <a:ext cx="8210797" cy="434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492005"/>
              </p:ext>
            </p:extLst>
          </p:nvPr>
        </p:nvGraphicFramePr>
        <p:xfrm>
          <a:off x="466600" y="1761595"/>
          <a:ext cx="8137847" cy="3899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208244"/>
              </p:ext>
            </p:extLst>
          </p:nvPr>
        </p:nvGraphicFramePr>
        <p:xfrm>
          <a:off x="606314" y="2276867"/>
          <a:ext cx="7638095" cy="2724552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75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7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1134402,9%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941604"/>
              </p:ext>
            </p:extLst>
          </p:nvPr>
        </p:nvGraphicFramePr>
        <p:xfrm>
          <a:off x="585599" y="2143698"/>
          <a:ext cx="7645401" cy="2496670"/>
        </p:xfrm>
        <a:graphic>
          <a:graphicData uri="http://schemas.openxmlformats.org/drawingml/2006/table">
            <a:tbl>
              <a:tblPr/>
              <a:tblGrid>
                <a:gridCol w="31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6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66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11578"/>
              </p:ext>
            </p:extLst>
          </p:nvPr>
        </p:nvGraphicFramePr>
        <p:xfrm>
          <a:off x="405026" y="2054066"/>
          <a:ext cx="8210796" cy="411124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1.161.289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294.067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7940820,0%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7940820,0%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01956"/>
              </p:ext>
            </p:extLst>
          </p:nvPr>
        </p:nvGraphicFramePr>
        <p:xfrm>
          <a:off x="561324" y="2060857"/>
          <a:ext cx="7954028" cy="3672405"/>
        </p:xfrm>
        <a:graphic>
          <a:graphicData uri="http://schemas.openxmlformats.org/drawingml/2006/table">
            <a:tbl>
              <a:tblPr/>
              <a:tblGrid>
                <a:gridCol w="796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8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772248"/>
              </p:ext>
            </p:extLst>
          </p:nvPr>
        </p:nvGraphicFramePr>
        <p:xfrm>
          <a:off x="474241" y="2255346"/>
          <a:ext cx="8049629" cy="2109755"/>
        </p:xfrm>
        <a:graphic>
          <a:graphicData uri="http://schemas.openxmlformats.org/drawingml/2006/table">
            <a:tbl>
              <a:tblPr/>
              <a:tblGrid>
                <a:gridCol w="806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9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64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6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22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4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0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278.591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1795</Words>
  <Application>Microsoft Office PowerPoint</Application>
  <PresentationFormat>Presentación en pantalla (4:3)</PresentationFormat>
  <Paragraphs>962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ENERO DE 2021 PARTIDA 17: MINISTERIO DE MINERÍA</vt:lpstr>
      <vt:lpstr>EJECUCIÓN ACUMULADA DE GASTOS A ENERO DE 2021  PARTIDA 17 MINISTERIO DE MINERÍA</vt:lpstr>
      <vt:lpstr>EJECUCIÓN ACUMULADA DE GASTOS A ENERO DE 2021  PARTIDA 17 MINISTERIO DE MINERÍA</vt:lpstr>
      <vt:lpstr>EJECUCIÓN ACUMULADA DE GASTOS A ENERO DE 2021  PARTIDA 17 MINISTERIO DE MINERÍA</vt:lpstr>
      <vt:lpstr>EJECUCIÓN ACUMULADA DE GASTOS A ENERO DE 2021 PARTIDA 17 MINISTERIO DE MINERÍA</vt:lpstr>
      <vt:lpstr>EJECUCIÓN ACUMULADA DE GASTOS A ENERO DE 2021  PARTIDA 17 MINISTERIO DE MINERÍA RESUMEN POR CAPÍTULOS</vt:lpstr>
      <vt:lpstr>EJECUCIÓN ACUMULADA DE GASTOS A ENERO DE 2021  PARTIDA 17. CAPÍTULO 01. PROGRAMA 01: SECRETARÍA Y ADMINISTRACIÓN GENERAL</vt:lpstr>
      <vt:lpstr>EJECUCIÓN ACUMULADA DE GASTOS A ENERO DE 2021 PARTIDA 17. CAPÍTULO 01. PROGRAMA 02:  FOMENTO DE LA PEQUEÑA Y MEDIANA MINERÍA</vt:lpstr>
      <vt:lpstr>EJECUCIÓN ACUMULADA DE GASTOS A ENERO DE 2021  PARTIDA 17. CAPÍTULO 02. PROGRAMA 01:  COMISIÓN CHILENA DEL COBRE</vt:lpstr>
      <vt:lpstr>EJECUCIÓN ACUMULADA DE GASTOS A ENERO DE 2021 PARTIDA 17. CAPÍTULO 03. PROGRAMA 01:  SERVICIO NACIONAL DE GEOLOGÍA Y MINERÍA</vt:lpstr>
      <vt:lpstr>EJECUCIÓN ACUMULADA DE GASTOS A ENERO DE 2021 PARTIDA 17. CAPÍTULO 03. PROGRAMA 02:  RED NACIONAL DE VIGILANCIA VOLCÁNICA</vt:lpstr>
      <vt:lpstr>EJECUCIÓN ACUMULADA DE GASTOS A ENERO DE 2021 PARTIDA 17. CAPÍTULO 03. PROGRAMA 03:  PLAN NACIONAL DE GEOLOGÍA</vt:lpstr>
      <vt:lpstr>EJECUCIÓN ACUMULADA DE GASTOS A ENERO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318</cp:revision>
  <cp:lastPrinted>2019-06-03T14:10:49Z</cp:lastPrinted>
  <dcterms:created xsi:type="dcterms:W3CDTF">2016-06-23T13:38:47Z</dcterms:created>
  <dcterms:modified xsi:type="dcterms:W3CDTF">2021-04-28T02:14:25Z</dcterms:modified>
</cp:coreProperties>
</file>