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4" r:id="rId5"/>
    <p:sldId id="305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baseline="0" dirty="0">
                <a:effectLst/>
              </a:rPr>
              <a:t>Distribución Presupuesto Inicial por Subtítulos de Gasto</a:t>
            </a:r>
            <a:endParaRPr lang="es-CL" sz="1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FA-4F1F-948F-0D569CF969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FA-4F1F-948F-0D569CF969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FA-4F1F-948F-0D569CF969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FA-4F1F-948F-0D569CF969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18476365</c:v>
                </c:pt>
                <c:pt idx="1">
                  <c:v>4125883</c:v>
                </c:pt>
                <c:pt idx="2">
                  <c:v>13308643</c:v>
                </c:pt>
                <c:pt idx="3" formatCode="#,##0">
                  <c:v>7258059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FA-4F1F-948F-0D569CF969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 Presupuesto Inicial por Programa</a:t>
            </a:r>
            <a:endParaRPr lang="es-CL" sz="1050" b="1" dirty="0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(en millones de $)</a:t>
            </a:r>
            <a:endParaRPr lang="es-CL" sz="105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12461810000</c:v>
                </c:pt>
                <c:pt idx="1">
                  <c:v>3358757000</c:v>
                </c:pt>
                <c:pt idx="2">
                  <c:v>23941996000</c:v>
                </c:pt>
                <c:pt idx="3">
                  <c:v>3406387000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A-4330-852A-C59A64FEF5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 dirty="0">
                <a:effectLst/>
              </a:rPr>
              <a:t>% Ejecución Mensual 2019- 2021 - 2021</a:t>
            </a:r>
            <a:endParaRPr lang="es-CL" sz="1200" dirty="0">
              <a:effectLst/>
            </a:endParaRPr>
          </a:p>
        </c:rich>
      </c:tx>
      <c:layout>
        <c:manualLayout>
          <c:xMode val="edge"/>
          <c:yMode val="edge"/>
          <c:x val="0.32623158820123332"/>
          <c:y val="3.95263863864860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AA-423A-859C-55B6F4A03E43}"/>
            </c:ext>
          </c:extLst>
        </c:ser>
        <c:ser>
          <c:idx val="0"/>
          <c:order val="1"/>
          <c:tx>
            <c:strRef>
              <c:f>'Partida 14'!$C$28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  <c:pt idx="8">
                  <c:v>0.22246211860727994</c:v>
                </c:pt>
                <c:pt idx="9">
                  <c:v>8.1405662255098224E-2</c:v>
                </c:pt>
                <c:pt idx="10">
                  <c:v>7.3481833802243851E-2</c:v>
                </c:pt>
                <c:pt idx="11">
                  <c:v>0.18716243224082682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AA-423A-859C-55B6F4A03E43}"/>
            </c:ext>
          </c:extLst>
        </c:ser>
        <c:ser>
          <c:idx val="1"/>
          <c:order val="2"/>
          <c:tx>
            <c:strRef>
              <c:f>'Partida 14'!$C$29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4412238325281803E-3"/>
                  <c:y val="-3.95061666948712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AA-423A-859C-55B6F4A03E43}"/>
                </c:ext>
              </c:extLst>
            </c:dLbl>
            <c:dLbl>
              <c:idx val="2"/>
              <c:layout>
                <c:manualLayout>
                  <c:x val="6.504065040650406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AA-423A-859C-55B6F4A03E43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AA-423A-859C-55B6F4A03E43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AA-423A-859C-55B6F4A03E43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AA-423A-859C-55B6F4A03E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</c:f>
              <c:numCache>
                <c:formatCode>0.0%</c:formatCode>
                <c:ptCount val="1"/>
                <c:pt idx="0">
                  <c:v>5.4903790803343608E-2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BAA-423A-859C-55B6F4A03E4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2019 - 2021 - 2021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 dirty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8-4B24-AB5A-96C6C51B55B7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  <c:pt idx="8">
                  <c:v>0.87705994511469176</c:v>
                </c:pt>
                <c:pt idx="9">
                  <c:v>0.94168353057509946</c:v>
                </c:pt>
                <c:pt idx="10">
                  <c:v>1.0151653643773433</c:v>
                </c:pt>
                <c:pt idx="11">
                  <c:v>1.1066852044820585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8-4B24-AB5A-96C6C51B55B7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4.554505994977074E-2"/>
                  <c:y val="7.26253727799295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48-4B24-AB5A-96C6C51B55B7}"/>
                </c:ext>
              </c:extLst>
            </c:dLbl>
            <c:dLbl>
              <c:idx val="1"/>
              <c:layout>
                <c:manualLayout>
                  <c:x val="-3.2733224222585927E-2"/>
                  <c:y val="-1.981178492326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48-4B24-AB5A-96C6C51B55B7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48-4B24-AB5A-96C6C51B55B7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48-4B24-AB5A-96C6C51B55B7}"/>
                </c:ext>
              </c:extLst>
            </c:dLbl>
            <c:dLbl>
              <c:idx val="4"/>
              <c:layout>
                <c:manualLayout>
                  <c:x val="-3.7097654118930713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848-4B24-AB5A-96C6C51B55B7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848-4B24-AB5A-96C6C51B55B7}"/>
                </c:ext>
              </c:extLst>
            </c:dLbl>
            <c:dLbl>
              <c:idx val="6"/>
              <c:layout>
                <c:manualLayout>
                  <c:x val="-5.8919803600654748E-2"/>
                  <c:y val="-1.188707095395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848-4B24-AB5A-96C6C51B55B7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48-4B24-AB5A-96C6C51B55B7}"/>
                </c:ext>
              </c:extLst>
            </c:dLbl>
            <c:dLbl>
              <c:idx val="8"/>
              <c:layout>
                <c:manualLayout>
                  <c:x val="-6.5466448445171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48-4B24-AB5A-96C6C51B55B7}"/>
                </c:ext>
              </c:extLst>
            </c:dLbl>
            <c:dLbl>
              <c:idx val="9"/>
              <c:layout>
                <c:manualLayout>
                  <c:x val="-5.4555373704309872E-2"/>
                  <c:y val="3.1698855877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848-4B24-AB5A-96C6C51B55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</c:f>
              <c:numCache>
                <c:formatCode>0.0%</c:formatCode>
                <c:ptCount val="1"/>
                <c:pt idx="0">
                  <c:v>5.4903790803343608E-2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848-4B24-AB5A-96C6C51B5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</a:t>
            </a:r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5333" y="1436547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BC76E6D-FF5E-48C0-AA52-A6663CE7DF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491398"/>
              </p:ext>
            </p:extLst>
          </p:nvPr>
        </p:nvGraphicFramePr>
        <p:xfrm>
          <a:off x="575332" y="1801671"/>
          <a:ext cx="7979578" cy="2038076"/>
        </p:xfrm>
        <a:graphic>
          <a:graphicData uri="http://schemas.openxmlformats.org/drawingml/2006/table">
            <a:tbl>
              <a:tblPr/>
              <a:tblGrid>
                <a:gridCol w="258322">
                  <a:extLst>
                    <a:ext uri="{9D8B030D-6E8A-4147-A177-3AD203B41FA5}">
                      <a16:colId xmlns:a16="http://schemas.microsoft.com/office/drawing/2014/main" val="2324137776"/>
                    </a:ext>
                  </a:extLst>
                </a:gridCol>
                <a:gridCol w="258322">
                  <a:extLst>
                    <a:ext uri="{9D8B030D-6E8A-4147-A177-3AD203B41FA5}">
                      <a16:colId xmlns:a16="http://schemas.microsoft.com/office/drawing/2014/main" val="1845220903"/>
                    </a:ext>
                  </a:extLst>
                </a:gridCol>
                <a:gridCol w="258322">
                  <a:extLst>
                    <a:ext uri="{9D8B030D-6E8A-4147-A177-3AD203B41FA5}">
                      <a16:colId xmlns:a16="http://schemas.microsoft.com/office/drawing/2014/main" val="3224038589"/>
                    </a:ext>
                  </a:extLst>
                </a:gridCol>
                <a:gridCol w="3185116">
                  <a:extLst>
                    <a:ext uri="{9D8B030D-6E8A-4147-A177-3AD203B41FA5}">
                      <a16:colId xmlns:a16="http://schemas.microsoft.com/office/drawing/2014/main" val="2024687646"/>
                    </a:ext>
                  </a:extLst>
                </a:gridCol>
                <a:gridCol w="692304">
                  <a:extLst>
                    <a:ext uri="{9D8B030D-6E8A-4147-A177-3AD203B41FA5}">
                      <a16:colId xmlns:a16="http://schemas.microsoft.com/office/drawing/2014/main" val="2387562003"/>
                    </a:ext>
                  </a:extLst>
                </a:gridCol>
                <a:gridCol w="692304">
                  <a:extLst>
                    <a:ext uri="{9D8B030D-6E8A-4147-A177-3AD203B41FA5}">
                      <a16:colId xmlns:a16="http://schemas.microsoft.com/office/drawing/2014/main" val="3949853029"/>
                    </a:ext>
                  </a:extLst>
                </a:gridCol>
                <a:gridCol w="692304">
                  <a:extLst>
                    <a:ext uri="{9D8B030D-6E8A-4147-A177-3AD203B41FA5}">
                      <a16:colId xmlns:a16="http://schemas.microsoft.com/office/drawing/2014/main" val="3889725547"/>
                    </a:ext>
                  </a:extLst>
                </a:gridCol>
                <a:gridCol w="692304">
                  <a:extLst>
                    <a:ext uri="{9D8B030D-6E8A-4147-A177-3AD203B41FA5}">
                      <a16:colId xmlns:a16="http://schemas.microsoft.com/office/drawing/2014/main" val="1061036039"/>
                    </a:ext>
                  </a:extLst>
                </a:gridCol>
                <a:gridCol w="630307">
                  <a:extLst>
                    <a:ext uri="{9D8B030D-6E8A-4147-A177-3AD203B41FA5}">
                      <a16:colId xmlns:a16="http://schemas.microsoft.com/office/drawing/2014/main" val="3356862193"/>
                    </a:ext>
                  </a:extLst>
                </a:gridCol>
                <a:gridCol w="619973">
                  <a:extLst>
                    <a:ext uri="{9D8B030D-6E8A-4147-A177-3AD203B41FA5}">
                      <a16:colId xmlns:a16="http://schemas.microsoft.com/office/drawing/2014/main" val="3619551080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954484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93776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92519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721289"/>
                  </a:ext>
                </a:extLst>
              </a:tr>
              <a:tr h="160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1436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693908"/>
                  </a:ext>
                </a:extLst>
              </a:tr>
              <a:tr h="153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79258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80684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05950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52657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216.259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9748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79639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62876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18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5" y="1549532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313C8CA-6E2C-48A8-B028-584C7F432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68760"/>
              </p:ext>
            </p:extLst>
          </p:nvPr>
        </p:nvGraphicFramePr>
        <p:xfrm>
          <a:off x="576385" y="1916832"/>
          <a:ext cx="8028061" cy="1512168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1735967185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2132429851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3042857047"/>
                    </a:ext>
                  </a:extLst>
                </a:gridCol>
                <a:gridCol w="3034736">
                  <a:extLst>
                    <a:ext uri="{9D8B030D-6E8A-4147-A177-3AD203B41FA5}">
                      <a16:colId xmlns:a16="http://schemas.microsoft.com/office/drawing/2014/main" val="1270006748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755197566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892790973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839475136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796609710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3960694599"/>
                    </a:ext>
                  </a:extLst>
                </a:gridCol>
                <a:gridCol w="645688">
                  <a:extLst>
                    <a:ext uri="{9D8B030D-6E8A-4147-A177-3AD203B41FA5}">
                      <a16:colId xmlns:a16="http://schemas.microsoft.com/office/drawing/2014/main" val="871197211"/>
                    </a:ext>
                  </a:extLst>
                </a:gridCol>
              </a:tblGrid>
              <a:tr h="1329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929149"/>
                  </a:ext>
                </a:extLst>
              </a:tr>
              <a:tr h="4071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022531"/>
                  </a:ext>
                </a:extLst>
              </a:tr>
              <a:tr h="1744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137758"/>
                  </a:ext>
                </a:extLst>
              </a:tr>
              <a:tr h="13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2.800.983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2.800.983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193.387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30134"/>
                  </a:ext>
                </a:extLst>
              </a:tr>
              <a:tr h="13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72022"/>
                  </a:ext>
                </a:extLst>
              </a:tr>
              <a:tr h="13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838512"/>
                  </a:ext>
                </a:extLst>
              </a:tr>
              <a:tr h="13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390160"/>
                  </a:ext>
                </a:extLst>
              </a:tr>
              <a:tr h="13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456603"/>
                  </a:ext>
                </a:extLst>
              </a:tr>
              <a:tr h="13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178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9315146"/>
              </p:ext>
            </p:extLst>
          </p:nvPr>
        </p:nvGraphicFramePr>
        <p:xfrm>
          <a:off x="450457" y="1988841"/>
          <a:ext cx="4086000" cy="251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77522"/>
              </p:ext>
            </p:extLst>
          </p:nvPr>
        </p:nvGraphicFramePr>
        <p:xfrm>
          <a:off x="4632681" y="1988841"/>
          <a:ext cx="4036393" cy="252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48928"/>
              </p:ext>
            </p:extLst>
          </p:nvPr>
        </p:nvGraphicFramePr>
        <p:xfrm>
          <a:off x="505529" y="2276872"/>
          <a:ext cx="8026911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292026"/>
              </p:ext>
            </p:extLst>
          </p:nvPr>
        </p:nvGraphicFramePr>
        <p:xfrm>
          <a:off x="500061" y="2132856"/>
          <a:ext cx="7920881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CCB5A01-0432-455D-8E73-8FEDB1858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984416"/>
              </p:ext>
            </p:extLst>
          </p:nvPr>
        </p:nvGraphicFramePr>
        <p:xfrm>
          <a:off x="571749" y="1811342"/>
          <a:ext cx="7886699" cy="205371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3254454303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108803750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15064497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52755404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85383219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402517757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1261828377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1204568038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976656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806933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2.370.139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42097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18.476.365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18.476.365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1.222.897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90069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4.125.883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4.125.883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13777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87328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08983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5.119.038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5.119.038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252.725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33359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2569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46218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81865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771.286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50674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387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BA28FC5-6810-43EE-A940-34A2C69320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67160"/>
              </p:ext>
            </p:extLst>
          </p:nvPr>
        </p:nvGraphicFramePr>
        <p:xfrm>
          <a:off x="534945" y="1772816"/>
          <a:ext cx="7997495" cy="1329035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1656919752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1955417103"/>
                    </a:ext>
                  </a:extLst>
                </a:gridCol>
                <a:gridCol w="3128008">
                  <a:extLst>
                    <a:ext uri="{9D8B030D-6E8A-4147-A177-3AD203B41FA5}">
                      <a16:colId xmlns:a16="http://schemas.microsoft.com/office/drawing/2014/main" val="3930949728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655543396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614364012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960286149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570467513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2174910284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3480520705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692587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45014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2.370.139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060615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686.446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475266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64354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1.357.636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9411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491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0447" y="1410601"/>
            <a:ext cx="798336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0447" y="784112"/>
            <a:ext cx="798490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6FFAB24-5FEF-4190-9C4E-2DFD9E224C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449567"/>
              </p:ext>
            </p:extLst>
          </p:nvPr>
        </p:nvGraphicFramePr>
        <p:xfrm>
          <a:off x="590447" y="1756302"/>
          <a:ext cx="7963104" cy="2204261"/>
        </p:xfrm>
        <a:graphic>
          <a:graphicData uri="http://schemas.openxmlformats.org/drawingml/2006/table">
            <a:tbl>
              <a:tblPr/>
              <a:tblGrid>
                <a:gridCol w="266860">
                  <a:extLst>
                    <a:ext uri="{9D8B030D-6E8A-4147-A177-3AD203B41FA5}">
                      <a16:colId xmlns:a16="http://schemas.microsoft.com/office/drawing/2014/main" val="4154679767"/>
                    </a:ext>
                  </a:extLst>
                </a:gridCol>
                <a:gridCol w="266860">
                  <a:extLst>
                    <a:ext uri="{9D8B030D-6E8A-4147-A177-3AD203B41FA5}">
                      <a16:colId xmlns:a16="http://schemas.microsoft.com/office/drawing/2014/main" val="1192577907"/>
                    </a:ext>
                  </a:extLst>
                </a:gridCol>
                <a:gridCol w="266860">
                  <a:extLst>
                    <a:ext uri="{9D8B030D-6E8A-4147-A177-3AD203B41FA5}">
                      <a16:colId xmlns:a16="http://schemas.microsoft.com/office/drawing/2014/main" val="2828285158"/>
                    </a:ext>
                  </a:extLst>
                </a:gridCol>
                <a:gridCol w="3010181">
                  <a:extLst>
                    <a:ext uri="{9D8B030D-6E8A-4147-A177-3AD203B41FA5}">
                      <a16:colId xmlns:a16="http://schemas.microsoft.com/office/drawing/2014/main" val="3051495878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1165156774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4115924541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3139578603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2261351389"/>
                    </a:ext>
                  </a:extLst>
                </a:gridCol>
                <a:gridCol w="651139">
                  <a:extLst>
                    <a:ext uri="{9D8B030D-6E8A-4147-A177-3AD203B41FA5}">
                      <a16:colId xmlns:a16="http://schemas.microsoft.com/office/drawing/2014/main" val="1971654611"/>
                    </a:ext>
                  </a:extLst>
                </a:gridCol>
                <a:gridCol w="640464">
                  <a:extLst>
                    <a:ext uri="{9D8B030D-6E8A-4147-A177-3AD203B41FA5}">
                      <a16:colId xmlns:a16="http://schemas.microsoft.com/office/drawing/2014/main" val="395814404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6019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02766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686.446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2347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9.531.464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9.531.464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623.917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2158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2599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1375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2069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7079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176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6626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1511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9297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9500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8647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671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89" y="1411596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A14A4D9-B35C-4AEB-B7F1-C70D1D1EB5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297274"/>
              </p:ext>
            </p:extLst>
          </p:nvPr>
        </p:nvGraphicFramePr>
        <p:xfrm>
          <a:off x="566188" y="1700808"/>
          <a:ext cx="7886701" cy="182366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08030457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2862764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70513597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6999624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7013652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8155530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7661616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8322127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25430453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0168227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86283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2868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4924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6349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1295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6847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4262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6170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8457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4802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6247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37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6" y="1406590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37173"/>
            <a:ext cx="804637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A5EA4FD-EED2-4F43-B2EF-B4D8899BC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27273"/>
              </p:ext>
            </p:extLst>
          </p:nvPr>
        </p:nvGraphicFramePr>
        <p:xfrm>
          <a:off x="557873" y="1745284"/>
          <a:ext cx="8046578" cy="3385168"/>
        </p:xfrm>
        <a:graphic>
          <a:graphicData uri="http://schemas.openxmlformats.org/drawingml/2006/table">
            <a:tbl>
              <a:tblPr/>
              <a:tblGrid>
                <a:gridCol w="260491">
                  <a:extLst>
                    <a:ext uri="{9D8B030D-6E8A-4147-A177-3AD203B41FA5}">
                      <a16:colId xmlns:a16="http://schemas.microsoft.com/office/drawing/2014/main" val="259256713"/>
                    </a:ext>
                  </a:extLst>
                </a:gridCol>
                <a:gridCol w="260491">
                  <a:extLst>
                    <a:ext uri="{9D8B030D-6E8A-4147-A177-3AD203B41FA5}">
                      <a16:colId xmlns:a16="http://schemas.microsoft.com/office/drawing/2014/main" val="1084270524"/>
                    </a:ext>
                  </a:extLst>
                </a:gridCol>
                <a:gridCol w="260491">
                  <a:extLst>
                    <a:ext uri="{9D8B030D-6E8A-4147-A177-3AD203B41FA5}">
                      <a16:colId xmlns:a16="http://schemas.microsoft.com/office/drawing/2014/main" val="3090115260"/>
                    </a:ext>
                  </a:extLst>
                </a:gridCol>
                <a:gridCol w="3211858">
                  <a:extLst>
                    <a:ext uri="{9D8B030D-6E8A-4147-A177-3AD203B41FA5}">
                      <a16:colId xmlns:a16="http://schemas.microsoft.com/office/drawing/2014/main" val="1527511009"/>
                    </a:ext>
                  </a:extLst>
                </a:gridCol>
                <a:gridCol w="698117">
                  <a:extLst>
                    <a:ext uri="{9D8B030D-6E8A-4147-A177-3AD203B41FA5}">
                      <a16:colId xmlns:a16="http://schemas.microsoft.com/office/drawing/2014/main" val="17242931"/>
                    </a:ext>
                  </a:extLst>
                </a:gridCol>
                <a:gridCol w="698117">
                  <a:extLst>
                    <a:ext uri="{9D8B030D-6E8A-4147-A177-3AD203B41FA5}">
                      <a16:colId xmlns:a16="http://schemas.microsoft.com/office/drawing/2014/main" val="844040786"/>
                    </a:ext>
                  </a:extLst>
                </a:gridCol>
                <a:gridCol w="698117">
                  <a:extLst>
                    <a:ext uri="{9D8B030D-6E8A-4147-A177-3AD203B41FA5}">
                      <a16:colId xmlns:a16="http://schemas.microsoft.com/office/drawing/2014/main" val="610422299"/>
                    </a:ext>
                  </a:extLst>
                </a:gridCol>
                <a:gridCol w="698117">
                  <a:extLst>
                    <a:ext uri="{9D8B030D-6E8A-4147-A177-3AD203B41FA5}">
                      <a16:colId xmlns:a16="http://schemas.microsoft.com/office/drawing/2014/main" val="3311008288"/>
                    </a:ext>
                  </a:extLst>
                </a:gridCol>
                <a:gridCol w="635600">
                  <a:extLst>
                    <a:ext uri="{9D8B030D-6E8A-4147-A177-3AD203B41FA5}">
                      <a16:colId xmlns:a16="http://schemas.microsoft.com/office/drawing/2014/main" val="574807180"/>
                    </a:ext>
                  </a:extLst>
                </a:gridCol>
                <a:gridCol w="625179">
                  <a:extLst>
                    <a:ext uri="{9D8B030D-6E8A-4147-A177-3AD203B41FA5}">
                      <a16:colId xmlns:a16="http://schemas.microsoft.com/office/drawing/2014/main" val="4030822154"/>
                    </a:ext>
                  </a:extLst>
                </a:gridCol>
              </a:tblGrid>
              <a:tr h="123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119220"/>
                  </a:ext>
                </a:extLst>
              </a:tr>
              <a:tr h="3787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008608"/>
                  </a:ext>
                </a:extLst>
              </a:tr>
              <a:tr h="1623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1.357.636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881067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4.502.885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4.502.885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292.672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285829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509.036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509.036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262856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945214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02764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796962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224518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512622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252.719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39566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252.719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253491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736328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958376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26414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18930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695350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771.286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640725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771.286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358044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473676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816702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553.366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02348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44651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251242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28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3857</TotalTime>
  <Words>1824</Words>
  <Application>Microsoft Office PowerPoint</Application>
  <PresentationFormat>Presentación en pantalla (4:3)</PresentationFormat>
  <Paragraphs>931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ENERO DE 2021 PARTIDA 14:  MINISTERIO DE BIENES NACIONALES</vt:lpstr>
      <vt:lpstr>Presentación de PowerPoint</vt:lpstr>
      <vt:lpstr>Presentación de PowerPoint</vt:lpstr>
      <vt:lpstr>Presentación de PowerPoint</vt:lpstr>
      <vt:lpstr>EJECUCIÓN ACUMULADA DE GASTOS A ENERO DE 2021  PARTIDA 14 MINISTERIO DE BIENES NACIONALES</vt:lpstr>
      <vt:lpstr>EJECUCIÓN ACUMULADA DE GASTOS A ENERO DE 2021  PARTIDA 14 RESUMEN POR CAPÍTULOS</vt:lpstr>
      <vt:lpstr>EJECUCIÓN ACUMULADA DE GASTOS A ENERO DE 2021  PARTIDA 14. CAPÍTULO 01. PROGRAMA 01: SUBSECRETARÍA DE BIENES NACIONALES </vt:lpstr>
      <vt:lpstr>EJECUCIÓN ACUMULADA DE GASTOS A ENERO DE 2021  PARTIDA 14. CAPÍTULO 01. PROGRAMA 03: REGULARIZACIÓN DE LA PROPIEDAD RAÍZ</vt:lpstr>
      <vt:lpstr>EJECUCIÓN ACUMULADA DE GASTOS A ENERO DE 2021  PARTIDA 14. CAPÍTULO 01. PROGRAMA 04: ADMINISTRACIÓN DE BIENES</vt:lpstr>
      <vt:lpstr>EJECUCIÓN ACUMULADA DE GASTOS A ENERO DE 2021  PARTIDA 14. CAPÍTULO 01. PROGRAMA 04: ADMINISTRACIÓN DE BIENES</vt:lpstr>
      <vt:lpstr>EJECUCIÓN ACUMULADA DE GASTOS A ENERO DE 2021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263</cp:revision>
  <cp:lastPrinted>2019-10-14T13:03:08Z</cp:lastPrinted>
  <dcterms:created xsi:type="dcterms:W3CDTF">2016-06-23T13:38:47Z</dcterms:created>
  <dcterms:modified xsi:type="dcterms:W3CDTF">2021-04-14T20:49:29Z</dcterms:modified>
</cp:coreProperties>
</file>