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22" r:id="rId17"/>
    <p:sldId id="323" r:id="rId18"/>
    <p:sldId id="324" r:id="rId19"/>
    <p:sldId id="325" r:id="rId20"/>
    <p:sldId id="326" r:id="rId21"/>
    <p:sldId id="319" r:id="rId22"/>
    <p:sldId id="332" r:id="rId23"/>
    <p:sldId id="334" r:id="rId24"/>
    <p:sldId id="331" r:id="rId25"/>
    <p:sldId id="330" r:id="rId26"/>
    <p:sldId id="329" r:id="rId27"/>
    <p:sldId id="328" r:id="rId28"/>
    <p:sldId id="336" r:id="rId29"/>
    <p:sldId id="335" r:id="rId30"/>
    <p:sldId id="337" r:id="rId31"/>
    <p:sldId id="327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AA-4FF0-8F28-6B1E40EE21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AA-4FF0-8F28-6B1E40EE21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AA-4FF0-8F28-6B1E40EE21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3AA-4FF0-8F28-6B1E40EE211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3AA-4FF0-8F28-6B1E40EE211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3AA-4FF0-8F28-6B1E40EE21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3AA-4FF0-8F28-6B1E40EE21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42-4C25-8734-2385069562B6}"/>
            </c:ext>
          </c:extLst>
        </c:ser>
        <c:ser>
          <c:idx val="0"/>
          <c:order val="1"/>
          <c:tx>
            <c:strRef>
              <c:f>'Partida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42-4C25-8734-2385069562B6}"/>
            </c:ext>
          </c:extLst>
        </c:ser>
        <c:ser>
          <c:idx val="1"/>
          <c:order val="2"/>
          <c:tx>
            <c:strRef>
              <c:f>'Partida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242-4C25-8734-2385069562B6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42-4C25-8734-2385069562B6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42-4C25-8734-2385069562B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42-4C25-8734-2385069562B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42-4C25-8734-2385069562B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42-4C25-8734-2385069562B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42-4C25-8734-2385069562B6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42-4C25-8734-2385069562B6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42-4C25-8734-2385069562B6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42-4C25-8734-2385069562B6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242-4C25-8734-238506956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13'!$D$24</c:f>
              <c:numCache>
                <c:formatCode>0.0%</c:formatCode>
                <c:ptCount val="1"/>
                <c:pt idx="0">
                  <c:v>4.0323206726136269E-2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242-4C25-8734-238506956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8964800"/>
        <c:axId val="328969504"/>
      </c:lineChart>
      <c:catAx>
        <c:axId val="32896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9504"/>
        <c:crosses val="autoZero"/>
        <c:auto val="1"/>
        <c:lblAlgn val="ctr"/>
        <c:lblOffset val="100"/>
        <c:noMultiLvlLbl val="0"/>
      </c:catAx>
      <c:valAx>
        <c:axId val="328969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4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8F-4B27-BC5A-D7F694AF361B}"/>
            </c:ext>
          </c:extLst>
        </c:ser>
        <c:ser>
          <c:idx val="0"/>
          <c:order val="1"/>
          <c:tx>
            <c:strRef>
              <c:f>'Partida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8F-4B27-BC5A-D7F694AF361B}"/>
            </c:ext>
          </c:extLst>
        </c:ser>
        <c:ser>
          <c:idx val="1"/>
          <c:order val="2"/>
          <c:tx>
            <c:strRef>
              <c:f>'Partida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8F-4B27-BC5A-D7F694AF36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13'!$D$31</c:f>
              <c:numCache>
                <c:formatCode>0.0%</c:formatCode>
                <c:ptCount val="1"/>
                <c:pt idx="0">
                  <c:v>4.0323206726136269E-2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8F-4B27-BC5A-D7F694AF36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8965192"/>
        <c:axId val="328969896"/>
      </c:barChart>
      <c:catAx>
        <c:axId val="328965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9896"/>
        <c:crosses val="autoZero"/>
        <c:auto val="1"/>
        <c:lblAlgn val="ctr"/>
        <c:lblOffset val="100"/>
        <c:noMultiLvlLbl val="0"/>
      </c:catAx>
      <c:valAx>
        <c:axId val="3289698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89651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306062"/>
              </p:ext>
            </p:extLst>
          </p:nvPr>
        </p:nvGraphicFramePr>
        <p:xfrm>
          <a:off x="458474" y="1988840"/>
          <a:ext cx="8210796" cy="3713627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2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275.682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63004"/>
              </p:ext>
            </p:extLst>
          </p:nvPr>
        </p:nvGraphicFramePr>
        <p:xfrm>
          <a:off x="566874" y="1694018"/>
          <a:ext cx="8119926" cy="4756468"/>
        </p:xfrm>
        <a:graphic>
          <a:graphicData uri="http://schemas.openxmlformats.org/drawingml/2006/table">
            <a:tbl>
              <a:tblPr/>
              <a:tblGrid>
                <a:gridCol w="813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28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7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7.172.159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3.219.905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199.237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2.337.234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2.337.234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195.480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1.622.132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457.673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25.834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6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82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90" y="13212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834746"/>
              </p:ext>
            </p:extLst>
          </p:nvPr>
        </p:nvGraphicFramePr>
        <p:xfrm>
          <a:off x="521988" y="1627717"/>
          <a:ext cx="8192147" cy="4869087"/>
        </p:xfrm>
        <a:graphic>
          <a:graphicData uri="http://schemas.openxmlformats.org/drawingml/2006/table">
            <a:tbl>
              <a:tblPr/>
              <a:tblGrid>
                <a:gridCol w="820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7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7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9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8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9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1.110.219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1.110.219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736.931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373.288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183.765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52.290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9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9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267" y="19102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589501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601535"/>
              </p:ext>
            </p:extLst>
          </p:nvPr>
        </p:nvGraphicFramePr>
        <p:xfrm>
          <a:off x="476532" y="2564904"/>
          <a:ext cx="8195268" cy="2076408"/>
        </p:xfrm>
        <a:graphic>
          <a:graphicData uri="http://schemas.openxmlformats.org/drawingml/2006/table">
            <a:tbl>
              <a:tblPr/>
              <a:tblGrid>
                <a:gridCol w="821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8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0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0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2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59462"/>
              </p:ext>
            </p:extLst>
          </p:nvPr>
        </p:nvGraphicFramePr>
        <p:xfrm>
          <a:off x="518864" y="1701747"/>
          <a:ext cx="8167935" cy="453556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05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1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9866980,0%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7925" y="519588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5" y="180892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02395"/>
              </p:ext>
            </p:extLst>
          </p:nvPr>
        </p:nvGraphicFramePr>
        <p:xfrm>
          <a:off x="487925" y="2423738"/>
          <a:ext cx="8198874" cy="2229400"/>
        </p:xfrm>
        <a:graphic>
          <a:graphicData uri="http://schemas.openxmlformats.org/drawingml/2006/table">
            <a:tbl>
              <a:tblPr/>
              <a:tblGrid>
                <a:gridCol w="821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9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4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4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4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78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2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5435720,0%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844831"/>
              </p:ext>
            </p:extLst>
          </p:nvPr>
        </p:nvGraphicFramePr>
        <p:xfrm>
          <a:off x="518858" y="2114369"/>
          <a:ext cx="8167942" cy="3503650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16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5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2317890,0%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040" y="565096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7317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46790"/>
              </p:ext>
            </p:extLst>
          </p:nvPr>
        </p:nvGraphicFramePr>
        <p:xfrm>
          <a:off x="518861" y="2204867"/>
          <a:ext cx="8157114" cy="3096340"/>
        </p:xfrm>
        <a:graphic>
          <a:graphicData uri="http://schemas.openxmlformats.org/drawingml/2006/table">
            <a:tbl>
              <a:tblPr/>
              <a:tblGrid>
                <a:gridCol w="810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1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6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5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946.946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9469460,0%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946.946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9469460,0%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085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5240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862811"/>
              </p:ext>
            </p:extLst>
          </p:nvPr>
        </p:nvGraphicFramePr>
        <p:xfrm>
          <a:off x="476004" y="2148413"/>
          <a:ext cx="8039347" cy="3088717"/>
        </p:xfrm>
        <a:graphic>
          <a:graphicData uri="http://schemas.openxmlformats.org/drawingml/2006/table">
            <a:tbl>
              <a:tblPr/>
              <a:tblGrid>
                <a:gridCol w="8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6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6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522.767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5227670,0%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522.767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5227670,0%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539530"/>
              </p:ext>
            </p:extLst>
          </p:nvPr>
        </p:nvGraphicFramePr>
        <p:xfrm>
          <a:off x="518860" y="2233086"/>
          <a:ext cx="8167939" cy="3168383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4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0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4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714910,0%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493312"/>
              </p:ext>
            </p:extLst>
          </p:nvPr>
        </p:nvGraphicFramePr>
        <p:xfrm>
          <a:off x="528176" y="1626393"/>
          <a:ext cx="8087648" cy="4407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016673"/>
              </p:ext>
            </p:extLst>
          </p:nvPr>
        </p:nvGraphicFramePr>
        <p:xfrm>
          <a:off x="518864" y="2127551"/>
          <a:ext cx="8167935" cy="223325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4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4939280,0%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2792"/>
              </p:ext>
            </p:extLst>
          </p:nvPr>
        </p:nvGraphicFramePr>
        <p:xfrm>
          <a:off x="592987" y="2114365"/>
          <a:ext cx="7922364" cy="2896353"/>
        </p:xfrm>
        <a:graphic>
          <a:graphicData uri="http://schemas.openxmlformats.org/drawingml/2006/table">
            <a:tbl>
              <a:tblPr/>
              <a:tblGrid>
                <a:gridCol w="793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6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0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5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70637"/>
              </p:ext>
            </p:extLst>
          </p:nvPr>
        </p:nvGraphicFramePr>
        <p:xfrm>
          <a:off x="577521" y="2348880"/>
          <a:ext cx="7922364" cy="2896353"/>
        </p:xfrm>
        <a:graphic>
          <a:graphicData uri="http://schemas.openxmlformats.org/drawingml/2006/table">
            <a:tbl>
              <a:tblPr/>
              <a:tblGrid>
                <a:gridCol w="793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6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3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0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65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1.354.783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1.069.982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647454"/>
              </p:ext>
            </p:extLst>
          </p:nvPr>
        </p:nvGraphicFramePr>
        <p:xfrm>
          <a:off x="518864" y="2114368"/>
          <a:ext cx="8167936" cy="2796509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90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6.623.150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2.410.518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935060"/>
              </p:ext>
            </p:extLst>
          </p:nvPr>
        </p:nvGraphicFramePr>
        <p:xfrm>
          <a:off x="518864" y="2114368"/>
          <a:ext cx="8167935" cy="268378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66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951.342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7441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70285"/>
              </p:ext>
            </p:extLst>
          </p:nvPr>
        </p:nvGraphicFramePr>
        <p:xfrm>
          <a:off x="491253" y="1929200"/>
          <a:ext cx="8176424" cy="3422486"/>
        </p:xfrm>
        <a:graphic>
          <a:graphicData uri="http://schemas.openxmlformats.org/drawingml/2006/table">
            <a:tbl>
              <a:tblPr/>
              <a:tblGrid>
                <a:gridCol w="81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1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1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5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9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884.280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567" y="50048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073" y="18446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00869"/>
              </p:ext>
            </p:extLst>
          </p:nvPr>
        </p:nvGraphicFramePr>
        <p:xfrm>
          <a:off x="518864" y="2485404"/>
          <a:ext cx="8167935" cy="216773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2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1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1228"/>
              </p:ext>
            </p:extLst>
          </p:nvPr>
        </p:nvGraphicFramePr>
        <p:xfrm>
          <a:off x="518864" y="2348880"/>
          <a:ext cx="8167935" cy="155160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3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3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597112"/>
              </p:ext>
            </p:extLst>
          </p:nvPr>
        </p:nvGraphicFramePr>
        <p:xfrm>
          <a:off x="518864" y="2161821"/>
          <a:ext cx="8167935" cy="155521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8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9034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332165"/>
              </p:ext>
            </p:extLst>
          </p:nvPr>
        </p:nvGraphicFramePr>
        <p:xfrm>
          <a:off x="518864" y="2033535"/>
          <a:ext cx="8167935" cy="254759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72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7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255745"/>
              </p:ext>
            </p:extLst>
          </p:nvPr>
        </p:nvGraphicFramePr>
        <p:xfrm>
          <a:off x="539552" y="1614486"/>
          <a:ext cx="8147248" cy="4190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5" y="637287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4053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601123"/>
              </p:ext>
            </p:extLst>
          </p:nvPr>
        </p:nvGraphicFramePr>
        <p:xfrm>
          <a:off x="517795" y="1686590"/>
          <a:ext cx="8169005" cy="4585612"/>
        </p:xfrm>
        <a:graphic>
          <a:graphicData uri="http://schemas.openxmlformats.org/drawingml/2006/table">
            <a:tbl>
              <a:tblPr/>
              <a:tblGrid>
                <a:gridCol w="818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6.024.088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35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932908"/>
              </p:ext>
            </p:extLst>
          </p:nvPr>
        </p:nvGraphicFramePr>
        <p:xfrm>
          <a:off x="466600" y="1609724"/>
          <a:ext cx="8220200" cy="4339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610357"/>
              </p:ext>
            </p:extLst>
          </p:nvPr>
        </p:nvGraphicFramePr>
        <p:xfrm>
          <a:off x="606313" y="2023164"/>
          <a:ext cx="7638095" cy="3565936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82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70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759.164.399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30.611.943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9.755.025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4.613.638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5.302.303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6.138.700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3.797.191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3797191,0%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6454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320F64-79D0-4591-8B73-22C4D1204FB6}"/>
              </a:ext>
            </a:extLst>
          </p:cNvPr>
          <p:cNvGraphicFramePr>
            <a:graphicFrameLocks noGrp="1"/>
          </p:cNvGraphicFramePr>
          <p:nvPr/>
        </p:nvGraphicFramePr>
        <p:xfrm>
          <a:off x="1220105" y="1825627"/>
          <a:ext cx="6703789" cy="4351333"/>
        </p:xfrm>
        <a:graphic>
          <a:graphicData uri="http://schemas.openxmlformats.org/drawingml/2006/table">
            <a:tbl>
              <a:tblPr/>
              <a:tblGrid>
                <a:gridCol w="278281">
                  <a:extLst>
                    <a:ext uri="{9D8B030D-6E8A-4147-A177-3AD203B41FA5}">
                      <a16:colId xmlns:a16="http://schemas.microsoft.com/office/drawing/2014/main" val="2570352681"/>
                    </a:ext>
                  </a:extLst>
                </a:gridCol>
                <a:gridCol w="278281">
                  <a:extLst>
                    <a:ext uri="{9D8B030D-6E8A-4147-A177-3AD203B41FA5}">
                      <a16:colId xmlns:a16="http://schemas.microsoft.com/office/drawing/2014/main" val="3982503749"/>
                    </a:ext>
                  </a:extLst>
                </a:gridCol>
                <a:gridCol w="2496180">
                  <a:extLst>
                    <a:ext uri="{9D8B030D-6E8A-4147-A177-3AD203B41FA5}">
                      <a16:colId xmlns:a16="http://schemas.microsoft.com/office/drawing/2014/main" val="575382462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3822532221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708887207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2122042001"/>
                    </a:ext>
                  </a:extLst>
                </a:gridCol>
                <a:gridCol w="745793">
                  <a:extLst>
                    <a:ext uri="{9D8B030D-6E8A-4147-A177-3AD203B41FA5}">
                      <a16:colId xmlns:a16="http://schemas.microsoft.com/office/drawing/2014/main" val="1494010366"/>
                    </a:ext>
                  </a:extLst>
                </a:gridCol>
                <a:gridCol w="667875">
                  <a:extLst>
                    <a:ext uri="{9D8B030D-6E8A-4147-A177-3AD203B41FA5}">
                      <a16:colId xmlns:a16="http://schemas.microsoft.com/office/drawing/2014/main" val="1556397812"/>
                    </a:ext>
                  </a:extLst>
                </a:gridCol>
              </a:tblGrid>
              <a:tr h="133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46327"/>
                  </a:ext>
                </a:extLst>
              </a:tr>
              <a:tr h="4092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469315"/>
                  </a:ext>
                </a:extLst>
              </a:tr>
              <a:tr h="175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3.423.013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5683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687.059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4315"/>
                  </a:ext>
                </a:extLst>
              </a:tr>
              <a:tr h="258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2.735.954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36265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313183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7.172.159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06252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98697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3.797.191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7616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986.698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24794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543.572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73297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231.789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35370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435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522.767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61203"/>
                  </a:ext>
                </a:extLst>
              </a:tr>
              <a:tr h="267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71.491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1393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493.928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3956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9.916.592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614709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76214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1.354.783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9103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6.623.150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44415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995.050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460923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884.280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858221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59.329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767572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79440"/>
                  </a:ext>
                </a:extLst>
              </a:tr>
              <a:tr h="13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2.785.193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811934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6.024.088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46814"/>
                  </a:ext>
                </a:extLst>
              </a:tr>
              <a:tr h="167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0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6016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782364"/>
              </p:ext>
            </p:extLst>
          </p:nvPr>
        </p:nvGraphicFramePr>
        <p:xfrm>
          <a:off x="467544" y="2030686"/>
          <a:ext cx="8281779" cy="3990604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7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687.059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1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14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473194"/>
              </p:ext>
            </p:extLst>
          </p:nvPr>
        </p:nvGraphicFramePr>
        <p:xfrm>
          <a:off x="561321" y="2029972"/>
          <a:ext cx="8210797" cy="371615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9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075254"/>
              </p:ext>
            </p:extLst>
          </p:nvPr>
        </p:nvGraphicFramePr>
        <p:xfrm>
          <a:off x="395536" y="2060844"/>
          <a:ext cx="8289500" cy="3456387"/>
        </p:xfrm>
        <a:graphic>
          <a:graphicData uri="http://schemas.openxmlformats.org/drawingml/2006/table">
            <a:tbl>
              <a:tblPr/>
              <a:tblGrid>
                <a:gridCol w="83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8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4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0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2.735.954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2.735.954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2.735.954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1.532.835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558.525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5757</Words>
  <Application>Microsoft Office PowerPoint</Application>
  <PresentationFormat>Presentación en pantalla (4:3)</PresentationFormat>
  <Paragraphs>3165</Paragraphs>
  <Slides>30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1_Tema de Office</vt:lpstr>
      <vt:lpstr>Tema de Office</vt:lpstr>
      <vt:lpstr>EJECUCIÓN PRESUPUESTARIA DE GASTOS ACUMULADA AL MES DE ENERO DE 2021 PARTIDA 13: MINISTERIO DE AGRICULTURA</vt:lpstr>
      <vt:lpstr>COMPORTAMIENTO DE LA EJECUCIÓN ACUMULADA DE GASTOS A ENERO DE 2021  PARTIDA 13 MINISTERIO DE AGRICULTURA</vt:lpstr>
      <vt:lpstr>COMPORTAMIENTO DE LA EJECUCIÓN ACUMULADA DE GASTOS A ENERO DE 2021  PARTIDA 13 MINISTERIO DE AGRICULTURA</vt:lpstr>
      <vt:lpstr>COMPORTAMIENTO DE LA EJECUCIÓN ACUMULADA DE GASTOS A ENERO DE 2021  PARTIDA 13 MINISTERIO DE AGRICULTURA</vt:lpstr>
      <vt:lpstr>EJECUCIÓN ACUMULADA DE GASTOS A ENERO DE 2021 PARTIDA 13 MINISTERIO DE AGRICULTURA</vt:lpstr>
      <vt:lpstr>EJECUCIÓN ACUMULADA DE GASTOS A ENERO DE 2021  PARTIDA 13 MINISTERIO DE AGRICULTURA RESUMEN POR CAPÍTULOS</vt:lpstr>
      <vt:lpstr>EJECUCIÓN ACUMULADA DE GASTOS A ENERO DE 2021  PARTIDA 13. CAPÍTULO 01. PROGRAMA 01:  SUBSECRETARÍA DE AGRICULTURA</vt:lpstr>
      <vt:lpstr>EJECUCIÓN ACUMULADA DE GASTOS A ENERO DE 2021  PARTIDA 13. CAPÍTULO 01. PROGRAMA 01:  SUBSECRETARÍA DE AGRICULTURA</vt:lpstr>
      <vt:lpstr>EJECUCIÓN ACUMULADA DE GASTOS A ENERO DE 2021  PARTIDA 13. CAPÍTULO 01. PROGRAMA 02:  INVESTIGACIÓN E INNOVACIÓN TECNOLÓGICA SILVOAGROPECUARIA</vt:lpstr>
      <vt:lpstr>EJECUCIÓN ACUMULADA DE GASTOS A ENERO DE 2021  PARTIDA 13. CAPÍTULO 02. PROGRAMA 01:  OFICINA DE ESTUDIOS Y POLÍTICAS AGRARIAS</vt:lpstr>
      <vt:lpstr>EJECUCIÓN ACUMULADA DE GASTOS A ENERO DE 2021  PARTIDA 13. CAPÍTULO 03. PROGRAMA 01:  INSTITUTO DE DESARROLLO AGROPECUARIO</vt:lpstr>
      <vt:lpstr>EJECUCIÓN ACUMULADA DE GASTOS A ENERO DE 2021  PARTIDA 13. CAPÍTULO 03. PROGRAMA 01:  INSTITUTO DE DESARROLLO AGROPECUARIO</vt:lpstr>
      <vt:lpstr>EJECUCIÓN ACUMULADA DE GASTOS A ENERO DE 2021  PARTIDA 13. CAPÍTULO 03. PROGRAMA:  INSTITUTO DE DESARROLLO  AGROPECUARIO FET COVID-19</vt:lpstr>
      <vt:lpstr>EJECUCIÓN ACUMULADA DE GASTOS A ENERO DE 2021  PARTIDA 13. CAPÍTULO 04. PROGRAMA 01:  SERVICIO AGRÍCOLA Y GANADERO</vt:lpstr>
      <vt:lpstr>EJECUCIÓN ACUMULADA DE GASTOS A ENERO DE 2021  PARTIDA 13. CAPÍTULO 04. PROGRAMA 04:  INSPECCIONES EXPORTACIONES SILVOAGROPECUARIAS</vt:lpstr>
      <vt:lpstr>EJECUCIÓN ACUMULADA DE GASTOS A ENERO DE 2021  PARTIDA 13. CAPÍTULO 04. PROGRAMA 05:  PROGRAMA DESARROLLO GANADERO</vt:lpstr>
      <vt:lpstr>EJECUCIÓN ACUMULADA DE GASTOS A ENERO DE 2021  PARTIDA 13. CAPÍTULO 04. PROGRAMA 06:  VIGILANCIA Y CONTROL SILVOAGRÍCOLA</vt:lpstr>
      <vt:lpstr>EJECUCIÓN ACUMULADA DE GASTOS A ENERO DE 2021  PARTIDA 13. CAPÍTULO 04. PROGRAMA 07:  PROGRAMA DE CONTROLES FRONTERIZOS</vt:lpstr>
      <vt:lpstr>EJECUCIÓN ACUMULADA DE GASTOS A ENERO DE 2021  PARTIDA 13. CAPÍTULO 04. PROGRAMA 08:  PROGRAMA GESTIÓN Y CONSERVACIÓN DE RECURSOS NATURALES RENOVABLES</vt:lpstr>
      <vt:lpstr>EJECUCIÓN ACUMULADA DE GASTOS A ENERO DE 2021  PARTIDA 13. CAPÍTULO 04. PROGRAMA 09:  LABORATORIOS</vt:lpstr>
      <vt:lpstr>EJECUCIÓN ACUMULADA DE GASTOS A ENERO DE 2021  PARTIDA 13. PROGRAMA:  GESTIÓN FORESTAL FET COVID-19</vt:lpstr>
      <vt:lpstr>EJECUCIÓN ACUMULADA DE GASTOS A ENERO DE 2021  PARTIDA 13. CAPÍTULO 05. PROGRAMA 01:  CORPORACIÓN NACIONAL FORESTAL</vt:lpstr>
      <vt:lpstr>EJECUCIÓN ACUMULADA DE GASTOS A ENERO DE 2021  PARTIDA 13. CAPÍTULO 05. PROGRAMA 03:  PROGRAMA DE MANEJO DEL FUEGO</vt:lpstr>
      <vt:lpstr>EJECUCIÓN ACUMULADA DE GASTOS A ENERO DE 2021  PARTIDA 13. CAPÍTULO 05. PROGRAMA 04:  ÁREAS SILVESTRES PROTEGIDAS</vt:lpstr>
      <vt:lpstr>EJECUCIÓN ACUMULADA DE GASTOS A ENERO DE 2021  PARTIDA 13. CAPÍTULO 05. PROGRAMA 05:  GESTIÓN FORESTAL</vt:lpstr>
      <vt:lpstr>EJECUCIÓN ACUMULADA DE GASTOS A ENERO DE 2021  PARTIDA 13. CAPÍTULO 05. PROGRAMA 06:  PROGRAMA  DE ARBORIZACIÓN URBANA</vt:lpstr>
      <vt:lpstr>EJECUCIÓN ACUMULADA DE GASTOS A ENERO DE 2021  PARTIDA 13. PROGRAMA:  PROGRAMAS DE EMPLEOS</vt:lpstr>
      <vt:lpstr>EJECUCIÓN ACUMULADA DE GASTOS A ENERO DE 2021  PARTIDA 13. PROGRAMA:  AREAS SILVESTRES PROTEGIDAS FET COVID-19</vt:lpstr>
      <vt:lpstr>EJECUCIÓN ACUMULADA DE GASTOS A ENERO DE 2021  PARTIDA 13. PROGRAMA:  COMISIÓN NACIONAL DE RIEGO FET COVID-19</vt:lpstr>
      <vt:lpstr>EJECUCIÓN ACUMULADA DE GASTOS A ENERO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324</cp:revision>
  <cp:lastPrinted>2019-06-03T14:10:49Z</cp:lastPrinted>
  <dcterms:created xsi:type="dcterms:W3CDTF">2016-06-23T13:38:47Z</dcterms:created>
  <dcterms:modified xsi:type="dcterms:W3CDTF">2021-08-09T20:29:01Z</dcterms:modified>
</cp:coreProperties>
</file>