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0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FAC-4276-B525-C655C13E71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FAC-4276-B525-C655C13E71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FAC-4276-B525-C655C13E71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FAC-4276-B525-C655C13E71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FAC-4276-B525-C655C13E714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FAC-4276-B525-C655C13E714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FAC-4276-B525-C655C13E7145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FAC-4276-B525-C655C13E7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AA-473D-A294-901EC3026B2B}"/>
            </c:ext>
          </c:extLst>
        </c:ser>
        <c:ser>
          <c:idx val="1"/>
          <c:order val="1"/>
          <c:tx>
            <c:strRef>
              <c:f>'Partida 10'!$C$21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10'!$D$21:$O$21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AA-473D-A294-901EC3026B2B}"/>
            </c:ext>
          </c:extLst>
        </c:ser>
        <c:ser>
          <c:idx val="2"/>
          <c:order val="2"/>
          <c:tx>
            <c:strRef>
              <c:f>'Partida 10'!$C$22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10'!$D$22</c:f>
              <c:numCache>
                <c:formatCode>0.0%</c:formatCode>
                <c:ptCount val="1"/>
                <c:pt idx="0">
                  <c:v>8.9054380617706874E-2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AA-473D-A294-901EC3026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398392"/>
        <c:axId val="426394080"/>
      </c:lineChart>
      <c:catAx>
        <c:axId val="42639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394080"/>
        <c:crosses val="autoZero"/>
        <c:auto val="1"/>
        <c:lblAlgn val="ctr"/>
        <c:lblOffset val="100"/>
        <c:noMultiLvlLbl val="0"/>
      </c:catAx>
      <c:valAx>
        <c:axId val="42639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39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10'!$C$26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10'!$D$26:$O$26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AF-4AE5-9FEB-653E8F07D493}"/>
            </c:ext>
          </c:extLst>
        </c:ser>
        <c:ser>
          <c:idx val="1"/>
          <c:order val="1"/>
          <c:tx>
            <c:strRef>
              <c:f>'Partida 10'!$C$27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10'!$D$27:$O$27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AF-4AE5-9FEB-653E8F07D493}"/>
            </c:ext>
          </c:extLst>
        </c:ser>
        <c:ser>
          <c:idx val="2"/>
          <c:order val="2"/>
          <c:tx>
            <c:strRef>
              <c:f>'Partida 10'!$C$28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10'!$D$28</c:f>
              <c:numCache>
                <c:formatCode>0.0%</c:formatCode>
                <c:ptCount val="1"/>
                <c:pt idx="0">
                  <c:v>8.9054380617706874E-2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AF-4AE5-9FEB-653E8F07D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836088"/>
        <c:axId val="323832560"/>
      </c:barChart>
      <c:catAx>
        <c:axId val="32383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3832560"/>
        <c:crosses val="autoZero"/>
        <c:auto val="1"/>
        <c:lblAlgn val="ctr"/>
        <c:lblOffset val="100"/>
        <c:noMultiLvlLbl val="0"/>
      </c:catAx>
      <c:valAx>
        <c:axId val="32383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383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02888"/>
              </p:ext>
            </p:extLst>
          </p:nvPr>
        </p:nvGraphicFramePr>
        <p:xfrm>
          <a:off x="592988" y="2114368"/>
          <a:ext cx="8093811" cy="3114829"/>
        </p:xfrm>
        <a:graphic>
          <a:graphicData uri="http://schemas.openxmlformats.org/drawingml/2006/table">
            <a:tbl>
              <a:tblPr/>
              <a:tblGrid>
                <a:gridCol w="79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3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1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2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1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7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4.460.362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2.311.669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71946"/>
              </p:ext>
            </p:extLst>
          </p:nvPr>
        </p:nvGraphicFramePr>
        <p:xfrm>
          <a:off x="524759" y="1916836"/>
          <a:ext cx="8079688" cy="3672402"/>
        </p:xfrm>
        <a:graphic>
          <a:graphicData uri="http://schemas.openxmlformats.org/drawingml/2006/table">
            <a:tbl>
              <a:tblPr/>
              <a:tblGrid>
                <a:gridCol w="78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9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6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8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92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2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37.368.971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25.991.083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77938780,0%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77938780,0%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77938780,0%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77938780,0%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379859"/>
              </p:ext>
            </p:extLst>
          </p:nvPr>
        </p:nvGraphicFramePr>
        <p:xfrm>
          <a:off x="556284" y="1988837"/>
          <a:ext cx="8130518" cy="4065020"/>
        </p:xfrm>
        <a:graphic>
          <a:graphicData uri="http://schemas.openxmlformats.org/drawingml/2006/table">
            <a:tbl>
              <a:tblPr/>
              <a:tblGrid>
                <a:gridCol w="74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5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4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7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7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54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5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2.158.583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2105750,0%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2105750,0%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2105750,0%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2105750,0%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02612"/>
              </p:ext>
            </p:extLst>
          </p:nvPr>
        </p:nvGraphicFramePr>
        <p:xfrm>
          <a:off x="518864" y="1988840"/>
          <a:ext cx="8167932" cy="2982140"/>
        </p:xfrm>
        <a:graphic>
          <a:graphicData uri="http://schemas.openxmlformats.org/drawingml/2006/table">
            <a:tbl>
              <a:tblPr/>
              <a:tblGrid>
                <a:gridCol w="798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3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59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2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667146"/>
              </p:ext>
            </p:extLst>
          </p:nvPr>
        </p:nvGraphicFramePr>
        <p:xfrm>
          <a:off x="554966" y="2204863"/>
          <a:ext cx="8131833" cy="3240360"/>
        </p:xfrm>
        <a:graphic>
          <a:graphicData uri="http://schemas.openxmlformats.org/drawingml/2006/table">
            <a:tbl>
              <a:tblPr/>
              <a:tblGrid>
                <a:gridCol w="79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18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1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27.774.420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15.159.946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15.159.946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13.926.115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1.233.831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119420400,0%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119420400,0%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119420400,0%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119420400,0%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1589"/>
              </p:ext>
            </p:extLst>
          </p:nvPr>
        </p:nvGraphicFramePr>
        <p:xfrm>
          <a:off x="592987" y="2276872"/>
          <a:ext cx="8048949" cy="2952331"/>
        </p:xfrm>
        <a:graphic>
          <a:graphicData uri="http://schemas.openxmlformats.org/drawingml/2006/table">
            <a:tbl>
              <a:tblPr/>
              <a:tblGrid>
                <a:gridCol w="755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8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8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53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7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11.930.256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6.742.526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46194870,0%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46194870,0%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46194870,0%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46194870,0%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512598"/>
              </p:ext>
            </p:extLst>
          </p:nvPr>
        </p:nvGraphicFramePr>
        <p:xfrm>
          <a:off x="493125" y="2492897"/>
          <a:ext cx="8193672" cy="1944215"/>
        </p:xfrm>
        <a:graphic>
          <a:graphicData uri="http://schemas.openxmlformats.org/drawingml/2006/table">
            <a:tbl>
              <a:tblPr/>
              <a:tblGrid>
                <a:gridCol w="781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1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1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5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158319"/>
              </p:ext>
            </p:extLst>
          </p:nvPr>
        </p:nvGraphicFramePr>
        <p:xfrm>
          <a:off x="487064" y="1710635"/>
          <a:ext cx="8210798" cy="4395884"/>
        </p:xfrm>
        <a:graphic>
          <a:graphicData uri="http://schemas.openxmlformats.org/drawingml/2006/table">
            <a:tbl>
              <a:tblPr/>
              <a:tblGrid>
                <a:gridCol w="802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6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87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7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4.692.202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1.965.463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1.965.463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1.957.522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5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406906"/>
              </p:ext>
            </p:extLst>
          </p:nvPr>
        </p:nvGraphicFramePr>
        <p:xfrm>
          <a:off x="395625" y="1790700"/>
          <a:ext cx="8210798" cy="401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457941"/>
              </p:ext>
            </p:extLst>
          </p:nvPr>
        </p:nvGraphicFramePr>
        <p:xfrm>
          <a:off x="417237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936176"/>
              </p:ext>
            </p:extLst>
          </p:nvPr>
        </p:nvGraphicFramePr>
        <p:xfrm>
          <a:off x="539552" y="2057400"/>
          <a:ext cx="8137846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707484"/>
              </p:ext>
            </p:extLst>
          </p:nvPr>
        </p:nvGraphicFramePr>
        <p:xfrm>
          <a:off x="606311" y="2348882"/>
          <a:ext cx="7854120" cy="2952326"/>
        </p:xfrm>
        <a:graphic>
          <a:graphicData uri="http://schemas.openxmlformats.org/drawingml/2006/table">
            <a:tbl>
              <a:tblPr/>
              <a:tblGrid>
                <a:gridCol w="82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0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493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87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1.366.752.294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121.715.279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609.249.194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45.879.438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9.749.953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363.564.054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21.411.624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75.155.221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44.532.106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49480117,8%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49480117,8%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835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54719"/>
              </p:ext>
            </p:extLst>
          </p:nvPr>
        </p:nvGraphicFramePr>
        <p:xfrm>
          <a:off x="585599" y="2016428"/>
          <a:ext cx="7835898" cy="3456388"/>
        </p:xfrm>
        <a:graphic>
          <a:graphicData uri="http://schemas.openxmlformats.org/drawingml/2006/table">
            <a:tbl>
              <a:tblPr/>
              <a:tblGrid>
                <a:gridCol w="31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79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9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234.916.447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5.131.221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159.531.369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5.131.221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27.977.918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4.460.362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39.527.554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37.368.971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2.158.583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39.704.676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27.774.420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11.930.256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4.692.202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6063"/>
              </p:ext>
            </p:extLst>
          </p:nvPr>
        </p:nvGraphicFramePr>
        <p:xfrm>
          <a:off x="465841" y="1556788"/>
          <a:ext cx="8194972" cy="4760606"/>
        </p:xfrm>
        <a:graphic>
          <a:graphicData uri="http://schemas.openxmlformats.org/drawingml/2006/table">
            <a:tbl>
              <a:tblPr/>
              <a:tblGrid>
                <a:gridCol w="75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3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37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3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159.531.369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5.131.221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71.911.900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61.432.181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3.396.753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3.219.976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73.813.110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73.813.110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781286"/>
              </p:ext>
            </p:extLst>
          </p:nvPr>
        </p:nvGraphicFramePr>
        <p:xfrm>
          <a:off x="611562" y="2654874"/>
          <a:ext cx="7941507" cy="1462503"/>
        </p:xfrm>
        <a:graphic>
          <a:graphicData uri="http://schemas.openxmlformats.org/drawingml/2006/table">
            <a:tbl>
              <a:tblPr/>
              <a:tblGrid>
                <a:gridCol w="728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7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1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29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2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87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2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14329"/>
              </p:ext>
            </p:extLst>
          </p:nvPr>
        </p:nvGraphicFramePr>
        <p:xfrm>
          <a:off x="474241" y="1772818"/>
          <a:ext cx="8130205" cy="3917257"/>
        </p:xfrm>
        <a:graphic>
          <a:graphicData uri="http://schemas.openxmlformats.org/drawingml/2006/table">
            <a:tbl>
              <a:tblPr/>
              <a:tblGrid>
                <a:gridCol w="79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04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27.977.918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4.996.809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17.976.501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179765010,0%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179765010,0%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17.976.501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179765010,0%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179765010,0%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Words>3096</Words>
  <Application>Microsoft Office PowerPoint</Application>
  <PresentationFormat>Presentación en pantalla (4:3)</PresentationFormat>
  <Paragraphs>1642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1_Tema de Office</vt:lpstr>
      <vt:lpstr>Tema de Office</vt:lpstr>
      <vt:lpstr>EJECUCIÓN PRESUPUESTARIA DE GASTOS ACUMULADA AL MES DE ENERO DE 2021 PARTIDA 10: MINISTERIO DE JUSTICIA</vt:lpstr>
      <vt:lpstr>EJECUCIÓN ACUMULADA DE GASTOS A ENERO DE 2021  PARTIDA 10 MINISTERIO DE JUSTICIA</vt:lpstr>
      <vt:lpstr>EJECUCIÓN ACUMULADA DE GASTOS A ENERO DE 2021  PARTIDA 10 MINISTERIO DE JUSTICIA</vt:lpstr>
      <vt:lpstr>EJECUCIÓN ACUMULADA DE GASTOS A ENERO DE 2021  PARTIDA 10 MINISTERIO DE JUSTICIA</vt:lpstr>
      <vt:lpstr>EJECUCIÓN ACUMULADA DE GASTOS A ENERO DE 2021  PARTIDA 10 MINISTERIO DE JUSTICIA</vt:lpstr>
      <vt:lpstr>EJECUCIÓN ACUMULADA DE GASTOS A ENERO DE 2021  PARTIDA 10 MINISTERIO DE JUSTICIA RESUMEN POR CAPÍTULOS</vt:lpstr>
      <vt:lpstr>EJECUCIÓN ACUMULADA DE GASTOS A ENERO DE 2021  PARTIDA 10. CAPÍTULO 01. PROGRAMA 01: SECRETARÍA Y ADMINISTRACIÓN GENERAL</vt:lpstr>
      <vt:lpstr>EJECUCIÓN ACUMULADA DE GASTOS A ENERO DE 2021  PARTIDA 10. CAPÍTULO 01. PROGRAMA 02:  PROGRAMA DE CONCESIONES DEL MINISTERIO DE JUSTICIA</vt:lpstr>
      <vt:lpstr>EJECUCIÓN ACUMULADA DE GASTOS A ENERO DE 2021  PARTIDA 10. CAPÍTULO 02. PROGRAMA 01: SERVICIO REGISTRO CIVIL E IDENTIFICACIÓN</vt:lpstr>
      <vt:lpstr>EJECUCIÓN ACUMULADA DE GASTOS A ENERO DE 2021  PARTIDA 10. CAPÍTULO 03. PROGRAMA 01:  SERVICIO MÉDICO LEGAL</vt:lpstr>
      <vt:lpstr>EJECUCIÓN ACUMULADA DE GASTOS A ENERO DE 2021  PARTIDA 10. CAPÍTULO 04. PROGRAMA 01:  GENDARMERÍA DE CHILE</vt:lpstr>
      <vt:lpstr>EJECUCIÓN ACUMULADA DE GASTOS A ENERO DE 2021  PARTIDA 10. CAPÍTULO 04. PROGRAMA 02:  PROGRAMA DE REHABILITACIÓN Y REINSERCIÓN SOCIAL</vt:lpstr>
      <vt:lpstr>EJECUCIÓN ACUMULADA DE GASTOS A ENERO DE 2021  PARTIDA 10. CAPÍTULO 06. PROGRAMA 01:  SUBSECRETARÍA DE DERECHOS HUMANOS</vt:lpstr>
      <vt:lpstr>EJECUCIÓN ACUMULADA DE GASTOS A ENERO DE 2021  PARTIDA 10. CAPÍTULO 07. PROGRAMA 01:  SERVICIO NACIONAL DE MENORES</vt:lpstr>
      <vt:lpstr>EJECUCIÓN ACUMULADA DE GASTOS A ENERO DE 2021  PARTIDA 10. CAPÍTULO 07. PROGRAMA 02:  PROGRAMA DE ADMINISTRACIÓN DIRECTA Y PROYECTOS NACIONALES</vt:lpstr>
      <vt:lpstr>EJECUCIÓN ACUMULADA DE GASTOS A ENERO DE 2021  PARTIDA 10. CAPÍTULO 09. PROGRAMA 01:  DEFENSORÍA PENAL PÚBLICA FET COVID-19</vt:lpstr>
      <vt:lpstr>EJECUCIÓN ACUMULADA DE GASTOS A ENERO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320</cp:revision>
  <cp:lastPrinted>2019-06-03T14:10:49Z</cp:lastPrinted>
  <dcterms:created xsi:type="dcterms:W3CDTF">2016-06-23T13:38:47Z</dcterms:created>
  <dcterms:modified xsi:type="dcterms:W3CDTF">2021-04-28T01:41:09Z</dcterms:modified>
</cp:coreProperties>
</file>