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5" r:id="rId3"/>
    <p:sldId id="300" r:id="rId4"/>
    <p:sldId id="303" r:id="rId5"/>
    <p:sldId id="264" r:id="rId6"/>
    <p:sldId id="263" r:id="rId7"/>
    <p:sldId id="265" r:id="rId8"/>
    <p:sldId id="267" r:id="rId9"/>
    <p:sldId id="268" r:id="rId10"/>
    <p:sldId id="269" r:id="rId11"/>
    <p:sldId id="301" r:id="rId12"/>
    <p:sldId id="271" r:id="rId13"/>
    <p:sldId id="304" r:id="rId14"/>
    <p:sldId id="273" r:id="rId15"/>
    <p:sldId id="274" r:id="rId16"/>
    <p:sldId id="275" r:id="rId17"/>
    <p:sldId id="276" r:id="rId18"/>
    <p:sldId id="272" r:id="rId19"/>
    <p:sldId id="280" r:id="rId20"/>
    <p:sldId id="281" r:id="rId21"/>
    <p:sldId id="282" r:id="rId22"/>
    <p:sldId id="302" r:id="rId23"/>
    <p:sldId id="306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72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i="0" baseline="0" dirty="0">
                <a:effectLst/>
              </a:rPr>
              <a:t>Distribución Presupuesto Inicial por Subtítulos de </a:t>
            </a:r>
            <a:r>
              <a:rPr lang="en-US" sz="800" b="1" i="0" baseline="0" dirty="0" err="1">
                <a:effectLst/>
              </a:rPr>
              <a:t>Gasto</a:t>
            </a:r>
            <a:endParaRPr lang="es-CL" sz="800" b="1" dirty="0">
              <a:effectLst/>
            </a:endParaRPr>
          </a:p>
        </c:rich>
      </c:tx>
      <c:layout>
        <c:manualLayout>
          <c:xMode val="edge"/>
          <c:yMode val="edge"/>
          <c:x val="0.19592003143727282"/>
          <c:y val="3.1127450980392157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11257702585093E-2"/>
          <c:y val="0.26851616559293728"/>
          <c:w val="0.93156734081324155"/>
          <c:h val="0.45543307086614171"/>
        </c:manualLayout>
      </c:layout>
      <c:pie3DChart>
        <c:varyColors val="1"/>
        <c:ser>
          <c:idx val="0"/>
          <c:order val="0"/>
          <c:tx>
            <c:strRef>
              <c:f>'Partida 08'!$D$61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A0-4910-B692-50A49A211B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A0-4910-B692-50A49A211B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A0-4910-B692-50A49A211B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A0-4910-B692-50A49A211B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A0-4910-B692-50A49A211B48}"/>
              </c:ext>
            </c:extLst>
          </c:dPt>
          <c:dLbls>
            <c:dLbl>
              <c:idx val="1"/>
              <c:layout>
                <c:manualLayout>
                  <c:x val="4.4150102701134165E-3"/>
                  <c:y val="-5.681818181818181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0-4910-B692-50A49A211B48}"/>
                </c:ext>
              </c:extLst>
            </c:dLbl>
            <c:dLbl>
              <c:idx val="2"/>
              <c:layout>
                <c:manualLayout>
                  <c:x val="1.7660041080453787E-2"/>
                  <c:y val="-1.13636363636363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A0-4910-B692-50A49A211B48}"/>
                </c:ext>
              </c:extLst>
            </c:dLbl>
            <c:dLbl>
              <c:idx val="3"/>
              <c:layout>
                <c:manualLayout>
                  <c:x val="1.5452535945397099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0-4910-B692-50A49A211B48}"/>
                </c:ext>
              </c:extLst>
            </c:dLbl>
            <c:dLbl>
              <c:idx val="4"/>
              <c:layout>
                <c:manualLayout>
                  <c:x val="1.5452535945397099E-2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A0-4910-B692-50A49A211B4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08'!$C$62:$C$66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INTEGROS AL FISCO                                                               </c:v>
                </c:pt>
                <c:pt idx="3">
                  <c:v>ADQUISICIÓN DE ACTIVOS NO FINANCIEROS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08'!$D$62:$D$66</c:f>
              <c:numCache>
                <c:formatCode>#,##0</c:formatCode>
                <c:ptCount val="5"/>
                <c:pt idx="0">
                  <c:v>353801433</c:v>
                </c:pt>
                <c:pt idx="1">
                  <c:v>65451052</c:v>
                </c:pt>
                <c:pt idx="2">
                  <c:v>59398289</c:v>
                </c:pt>
                <c:pt idx="3">
                  <c:v>15693123</c:v>
                </c:pt>
                <c:pt idx="4">
                  <c:v>21569302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0-4910-B692-50A49A211B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815128397710982E-3"/>
          <c:y val="0.78759544261512748"/>
          <c:w val="0.97392293304080702"/>
          <c:h val="0.164209019327129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Text" lastClr="000000">
          <a:lumMod val="15000"/>
          <a:lumOff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i="0" baseline="0" dirty="0">
                <a:effectLst/>
              </a:rPr>
              <a:t>Distribución Presupuesto Inicial por Capítulo</a:t>
            </a:r>
          </a:p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i="0" baseline="0" dirty="0">
                <a:effectLst/>
              </a:rPr>
              <a:t>(en millones de $)</a:t>
            </a:r>
            <a:endParaRPr lang="es-CL" sz="8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08'!$N$61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08'!$M$62:$M$74</c:f>
              <c:strCache>
                <c:ptCount val="13"/>
                <c:pt idx="0">
                  <c:v>Sec. y Adm.General</c:v>
                </c:pt>
                <c:pt idx="1">
                  <c:v>DIPRES</c:v>
                </c:pt>
                <c:pt idx="2">
                  <c:v>SIGFE</c:v>
                </c:pt>
                <c:pt idx="3">
                  <c:v>SII</c:v>
                </c:pt>
                <c:pt idx="4">
                  <c:v>Ser. Nac.Aduana</c:v>
                </c:pt>
                <c:pt idx="5">
                  <c:v>Ser. de Tesorerías</c:v>
                </c:pt>
                <c:pt idx="6">
                  <c:v>Dir. Com. y Cont. Pública</c:v>
                </c:pt>
                <c:pt idx="7">
                  <c:v>SBIF</c:v>
                </c:pt>
                <c:pt idx="8">
                  <c:v>Dir. Nac. del Servicio Civil</c:v>
                </c:pt>
                <c:pt idx="9">
                  <c:v>UAF</c:v>
                </c:pt>
                <c:pt idx="10">
                  <c:v>SCJ</c:v>
                </c:pt>
                <c:pt idx="11">
                  <c:v>CDE</c:v>
                </c:pt>
                <c:pt idx="12">
                  <c:v>CMF</c:v>
                </c:pt>
              </c:strCache>
            </c:strRef>
          </c:cat>
          <c:val>
            <c:numRef>
              <c:f>'Partida 08'!$N$62:$N$74</c:f>
              <c:numCache>
                <c:formatCode>#,##0</c:formatCode>
                <c:ptCount val="13"/>
                <c:pt idx="0">
                  <c:v>31982449000</c:v>
                </c:pt>
                <c:pt idx="1">
                  <c:v>15828350000</c:v>
                </c:pt>
                <c:pt idx="2">
                  <c:v>3802231000</c:v>
                </c:pt>
                <c:pt idx="3">
                  <c:v>195186291000</c:v>
                </c:pt>
                <c:pt idx="4">
                  <c:v>65775436000</c:v>
                </c:pt>
                <c:pt idx="5">
                  <c:v>55368793000</c:v>
                </c:pt>
                <c:pt idx="6">
                  <c:v>9202404000</c:v>
                </c:pt>
                <c:pt idx="7">
                  <c:v>0</c:v>
                </c:pt>
                <c:pt idx="8">
                  <c:v>10937997000</c:v>
                </c:pt>
                <c:pt idx="9">
                  <c:v>3656518000</c:v>
                </c:pt>
                <c:pt idx="10">
                  <c:v>3628811000</c:v>
                </c:pt>
                <c:pt idx="11">
                  <c:v>23404091000</c:v>
                </c:pt>
                <c:pt idx="12">
                  <c:v>97139828000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1-4D6B-ABB8-73FD4A57A6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9460224"/>
        <c:axId val="129703936"/>
      </c:barChart>
      <c:catAx>
        <c:axId val="129460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9703936"/>
        <c:crosses val="autoZero"/>
        <c:auto val="1"/>
        <c:lblAlgn val="ctr"/>
        <c:lblOffset val="100"/>
        <c:noMultiLvlLbl val="0"/>
      </c:catAx>
      <c:valAx>
        <c:axId val="129703936"/>
        <c:scaling>
          <c:orientation val="minMax"/>
          <c:max val="2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9460224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>
          <a:lumMod val="15000"/>
          <a:lumOff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de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08'!$C$28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08'!$D$28:$O$28</c:f>
              <c:numCache>
                <c:formatCode>0.0%</c:formatCode>
                <c:ptCount val="12"/>
                <c:pt idx="0">
                  <c:v>8.9674000004293444E-2</c:v>
                </c:pt>
                <c:pt idx="1">
                  <c:v>6.646375975966394E-2</c:v>
                </c:pt>
                <c:pt idx="2">
                  <c:v>0.12416922576755204</c:v>
                </c:pt>
                <c:pt idx="3">
                  <c:v>9.6919868628806416E-2</c:v>
                </c:pt>
                <c:pt idx="4">
                  <c:v>7.2697075382863852E-2</c:v>
                </c:pt>
                <c:pt idx="5">
                  <c:v>0.11423206449837815</c:v>
                </c:pt>
                <c:pt idx="6">
                  <c:v>7.0032649491725413E-2</c:v>
                </c:pt>
                <c:pt idx="7">
                  <c:v>7.0147273563240076E-2</c:v>
                </c:pt>
                <c:pt idx="8">
                  <c:v>0.1510309421196433</c:v>
                </c:pt>
                <c:pt idx="9">
                  <c:v>6.9437126688264364E-2</c:v>
                </c:pt>
                <c:pt idx="10">
                  <c:v>7.7864865805544123E-2</c:v>
                </c:pt>
                <c:pt idx="11">
                  <c:v>0.12531850913371514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AD-4F9B-B4D9-7287D3403EE8}"/>
            </c:ext>
          </c:extLst>
        </c:ser>
        <c:ser>
          <c:idx val="0"/>
          <c:order val="1"/>
          <c:tx>
            <c:strRef>
              <c:f>'Partida 08'!$C$29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08'!$D$29:$O$29</c:f>
              <c:numCache>
                <c:formatCode>0.0%</c:formatCode>
                <c:ptCount val="12"/>
                <c:pt idx="0">
                  <c:v>7.6234014719213289E-2</c:v>
                </c:pt>
                <c:pt idx="1">
                  <c:v>6.5944065428800061E-2</c:v>
                </c:pt>
                <c:pt idx="2">
                  <c:v>0.12127251093740739</c:v>
                </c:pt>
                <c:pt idx="3">
                  <c:v>0.11057283421721086</c:v>
                </c:pt>
                <c:pt idx="4">
                  <c:v>7.4832726072914038E-2</c:v>
                </c:pt>
                <c:pt idx="5">
                  <c:v>0.11182534563467711</c:v>
                </c:pt>
                <c:pt idx="6">
                  <c:v>6.6368396884416522E-2</c:v>
                </c:pt>
                <c:pt idx="7">
                  <c:v>7.1013230342489797E-2</c:v>
                </c:pt>
                <c:pt idx="8">
                  <c:v>0.16468082660600422</c:v>
                </c:pt>
                <c:pt idx="9">
                  <c:v>5.9254601997710259E-2</c:v>
                </c:pt>
                <c:pt idx="10">
                  <c:v>6.6418149453662284E-2</c:v>
                </c:pt>
                <c:pt idx="11">
                  <c:v>0.1105091226295828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AD-4F9B-B4D9-7287D3403EE8}"/>
            </c:ext>
          </c:extLst>
        </c:ser>
        <c:ser>
          <c:idx val="1"/>
          <c:order val="2"/>
          <c:tx>
            <c:strRef>
              <c:f>'Partida 08'!$C$30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0AD-4F9B-B4D9-7287D3403EE8}"/>
                </c:ext>
              </c:extLst>
            </c:dLbl>
            <c:dLbl>
              <c:idx val="1"/>
              <c:layout>
                <c:manualLayout>
                  <c:x val="6.5128205128204726E-3"/>
                  <c:y val="3.756951840018863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AD-4F9B-B4D9-7287D3403E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08'!$D$30</c:f>
              <c:numCache>
                <c:formatCode>0.0%</c:formatCode>
                <c:ptCount val="1"/>
                <c:pt idx="0">
                  <c:v>0.10502177665243621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AD-4F9B-B4D9-7287D3403E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458688"/>
        <c:axId val="56405952"/>
      </c:barChart>
      <c:catAx>
        <c:axId val="12945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405952"/>
        <c:crosses val="autoZero"/>
        <c:auto val="1"/>
        <c:lblAlgn val="ctr"/>
        <c:lblOffset val="100"/>
        <c:noMultiLvlLbl val="0"/>
      </c:catAx>
      <c:valAx>
        <c:axId val="564059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945868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4F81BD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de Ejecución Acumulada 2019 - 2020 - 2021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218702711021052E-2"/>
          <c:y val="0.13389671361502345"/>
          <c:w val="0.88540887600776286"/>
          <c:h val="0.55697489926435251"/>
        </c:manualLayout>
      </c:layout>
      <c:lineChart>
        <c:grouping val="standard"/>
        <c:varyColors val="0"/>
        <c:ser>
          <c:idx val="2"/>
          <c:order val="0"/>
          <c:tx>
            <c:strRef>
              <c:f>'Partida 08'!$C$22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08'!$D$22:$O$22</c:f>
              <c:numCache>
                <c:formatCode>0.0%</c:formatCode>
                <c:ptCount val="12"/>
                <c:pt idx="0">
                  <c:v>8.9674000004293444E-2</c:v>
                </c:pt>
                <c:pt idx="1">
                  <c:v>0.15613775976395738</c:v>
                </c:pt>
                <c:pt idx="2">
                  <c:v>0.2802493039162085</c:v>
                </c:pt>
                <c:pt idx="3">
                  <c:v>0.37716917254501492</c:v>
                </c:pt>
                <c:pt idx="4">
                  <c:v>0.44761805662856707</c:v>
                </c:pt>
                <c:pt idx="5">
                  <c:v>0.55928941640589025</c:v>
                </c:pt>
                <c:pt idx="6">
                  <c:v>0.62932206589761563</c:v>
                </c:pt>
                <c:pt idx="7">
                  <c:v>0.67470854568001015</c:v>
                </c:pt>
                <c:pt idx="8">
                  <c:v>0.8254527046363217</c:v>
                </c:pt>
                <c:pt idx="9">
                  <c:v>0.89488983132458599</c:v>
                </c:pt>
                <c:pt idx="10">
                  <c:v>0.97225639207595149</c:v>
                </c:pt>
                <c:pt idx="11">
                  <c:v>0.97715523421176775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44-4281-88BB-EA1DDC806F13}"/>
            </c:ext>
          </c:extLst>
        </c:ser>
        <c:ser>
          <c:idx val="0"/>
          <c:order val="1"/>
          <c:tx>
            <c:strRef>
              <c:f>'Partida 08'!$C$23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08'!$D$23:$O$23</c:f>
              <c:numCache>
                <c:formatCode>0.0%</c:formatCode>
                <c:ptCount val="12"/>
                <c:pt idx="0">
                  <c:v>7.6234014719213289E-2</c:v>
                </c:pt>
                <c:pt idx="1">
                  <c:v>0.14217808014801336</c:v>
                </c:pt>
                <c:pt idx="2">
                  <c:v>0.26345059108542074</c:v>
                </c:pt>
                <c:pt idx="3">
                  <c:v>0.38037692051269539</c:v>
                </c:pt>
                <c:pt idx="4">
                  <c:v>0.47372686236515599</c:v>
                </c:pt>
                <c:pt idx="5">
                  <c:v>0.58551814545828296</c:v>
                </c:pt>
                <c:pt idx="6">
                  <c:v>0.65188654234269949</c:v>
                </c:pt>
                <c:pt idx="7">
                  <c:v>0.71621753499000151</c:v>
                </c:pt>
                <c:pt idx="8">
                  <c:v>0.84864411467281364</c:v>
                </c:pt>
                <c:pt idx="9">
                  <c:v>0.8089760435722243</c:v>
                </c:pt>
                <c:pt idx="10">
                  <c:v>0.87897852014833611</c:v>
                </c:pt>
                <c:pt idx="11">
                  <c:v>0.97720642389555246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44-4281-88BB-EA1DDC806F13}"/>
            </c:ext>
          </c:extLst>
        </c:ser>
        <c:ser>
          <c:idx val="1"/>
          <c:order val="2"/>
          <c:tx>
            <c:strRef>
              <c:f>'Partida 08'!$C$24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/>
          </c:spPr>
          <c:marker>
            <c:symbol val="circle"/>
            <c:size val="5"/>
            <c:spPr>
              <a:solidFill>
                <a:srgbClr val="FF000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7B44-4281-88BB-EA1DDC806F13}"/>
              </c:ext>
            </c:extLst>
          </c:dPt>
          <c:dLbls>
            <c:dLbl>
              <c:idx val="0"/>
              <c:layout>
                <c:manualLayout>
                  <c:x val="-6.3217659681790592E-2"/>
                  <c:y val="-4.437691767402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44-4281-88BB-EA1DDC806F13}"/>
                </c:ext>
              </c:extLst>
            </c:dLbl>
            <c:dLbl>
              <c:idx val="1"/>
              <c:layout>
                <c:manualLayout>
                  <c:x val="-6.5632015867723381E-2"/>
                  <c:y val="-4.665380207755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44-4281-88BB-EA1DDC806F13}"/>
                </c:ext>
              </c:extLst>
            </c:dLbl>
            <c:dLbl>
              <c:idx val="2"/>
              <c:layout>
                <c:manualLayout>
                  <c:x val="-6.2975027144408252E-2"/>
                  <c:y val="-4.50704225352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44-4281-88BB-EA1DDC806F13}"/>
                </c:ext>
              </c:extLst>
            </c:dLbl>
            <c:dLbl>
              <c:idx val="3"/>
              <c:layout>
                <c:manualLayout>
                  <c:x val="-6.5146579804560262E-2"/>
                  <c:y val="-4.50704225352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44-4281-88BB-EA1DDC806F13}"/>
                </c:ext>
              </c:extLst>
            </c:dLbl>
            <c:dLbl>
              <c:idx val="4"/>
              <c:layout>
                <c:manualLayout>
                  <c:x val="-7.6004343105320379E-2"/>
                  <c:y val="-3.3802816901408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44-4281-88BB-EA1DDC806F13}"/>
                </c:ext>
              </c:extLst>
            </c:dLbl>
            <c:dLbl>
              <c:idx val="5"/>
              <c:layout>
                <c:manualLayout>
                  <c:x val="-9.3376764386536373E-2"/>
                  <c:y val="-1.126760563380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44-4281-88BB-EA1DDC806F13}"/>
                </c:ext>
              </c:extLst>
            </c:dLbl>
            <c:dLbl>
              <c:idx val="6"/>
              <c:layout>
                <c:manualLayout>
                  <c:x val="-7.1661237785016291E-2"/>
                  <c:y val="-2.253521126760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44-4281-88BB-EA1DDC806F13}"/>
                </c:ext>
              </c:extLst>
            </c:dLbl>
            <c:dLbl>
              <c:idx val="7"/>
              <c:layout>
                <c:manualLayout>
                  <c:x val="-6.9489685124864281E-2"/>
                  <c:y val="-3.00469483568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B44-4281-88BB-EA1DDC806F13}"/>
                </c:ext>
              </c:extLst>
            </c:dLbl>
            <c:dLbl>
              <c:idx val="8"/>
              <c:layout>
                <c:manualLayout>
                  <c:x val="-7.1661237785016291E-2"/>
                  <c:y val="-1.126760563380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B44-4281-88BB-EA1DDC806F13}"/>
                </c:ext>
              </c:extLst>
            </c:dLbl>
            <c:dLbl>
              <c:idx val="9"/>
              <c:layout>
                <c:manualLayout>
                  <c:x val="-1.9543973941368076E-2"/>
                  <c:y val="-1.126760563380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B44-4281-88BB-EA1DDC806F13}"/>
                </c:ext>
              </c:extLst>
            </c:dLbl>
            <c:dLbl>
              <c:idx val="10"/>
              <c:layout>
                <c:manualLayout>
                  <c:x val="-4.7774158523344191E-2"/>
                  <c:y val="-1.5023474178403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B44-4281-88BB-EA1DDC806F13}"/>
                </c:ext>
              </c:extLst>
            </c:dLbl>
            <c:dLbl>
              <c:idx val="11"/>
              <c:layout>
                <c:manualLayout>
                  <c:x val="-2.1715526601520086E-2"/>
                  <c:y val="3.3802816901408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B44-4281-88BB-EA1DDC806F13}"/>
                </c:ext>
              </c:extLst>
            </c:dLbl>
            <c:spPr>
              <a:noFill/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08'!$D$24</c:f>
              <c:numCache>
                <c:formatCode>0.0%</c:formatCode>
                <c:ptCount val="1"/>
                <c:pt idx="0">
                  <c:v>0.10502177665243621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B44-4281-88BB-EA1DDC806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1314688"/>
        <c:axId val="56403648"/>
      </c:lineChart>
      <c:catAx>
        <c:axId val="9131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6403648"/>
        <c:crosses val="autoZero"/>
        <c:auto val="1"/>
        <c:lblAlgn val="ctr"/>
        <c:lblOffset val="100"/>
        <c:noMultiLvlLbl val="0"/>
      </c:catAx>
      <c:valAx>
        <c:axId val="564036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913146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553378303282114E-2"/>
          <c:y val="0.85633714095597202"/>
          <c:w val="0.95872169073328373"/>
          <c:h val="0.121127647776422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1F497D">
          <a:lumMod val="60000"/>
          <a:lumOff val="40000"/>
        </a:srgb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40498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074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38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8784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28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484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387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54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720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97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870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84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844824"/>
            <a:ext cx="8003232" cy="1791072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2925" y="727746"/>
            <a:ext cx="805814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67544" y="1625949"/>
            <a:ext cx="8058150" cy="241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A05A6D-7B82-484C-8A76-B9754C06D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474893"/>
              </p:ext>
            </p:extLst>
          </p:nvPr>
        </p:nvGraphicFramePr>
        <p:xfrm>
          <a:off x="553268" y="1927950"/>
          <a:ext cx="8037463" cy="1937543"/>
        </p:xfrm>
        <a:graphic>
          <a:graphicData uri="http://schemas.openxmlformats.org/drawingml/2006/table">
            <a:tbl>
              <a:tblPr/>
              <a:tblGrid>
                <a:gridCol w="267559">
                  <a:extLst>
                    <a:ext uri="{9D8B030D-6E8A-4147-A177-3AD203B41FA5}">
                      <a16:colId xmlns:a16="http://schemas.microsoft.com/office/drawing/2014/main" val="4114358270"/>
                    </a:ext>
                  </a:extLst>
                </a:gridCol>
                <a:gridCol w="267559">
                  <a:extLst>
                    <a:ext uri="{9D8B030D-6E8A-4147-A177-3AD203B41FA5}">
                      <a16:colId xmlns:a16="http://schemas.microsoft.com/office/drawing/2014/main" val="3085171874"/>
                    </a:ext>
                  </a:extLst>
                </a:gridCol>
                <a:gridCol w="267559">
                  <a:extLst>
                    <a:ext uri="{9D8B030D-6E8A-4147-A177-3AD203B41FA5}">
                      <a16:colId xmlns:a16="http://schemas.microsoft.com/office/drawing/2014/main" val="3928944436"/>
                    </a:ext>
                  </a:extLst>
                </a:gridCol>
                <a:gridCol w="3071574">
                  <a:extLst>
                    <a:ext uri="{9D8B030D-6E8A-4147-A177-3AD203B41FA5}">
                      <a16:colId xmlns:a16="http://schemas.microsoft.com/office/drawing/2014/main" val="1840364255"/>
                    </a:ext>
                  </a:extLst>
                </a:gridCol>
                <a:gridCol w="717057">
                  <a:extLst>
                    <a:ext uri="{9D8B030D-6E8A-4147-A177-3AD203B41FA5}">
                      <a16:colId xmlns:a16="http://schemas.microsoft.com/office/drawing/2014/main" val="2002249274"/>
                    </a:ext>
                  </a:extLst>
                </a:gridCol>
                <a:gridCol w="717057">
                  <a:extLst>
                    <a:ext uri="{9D8B030D-6E8A-4147-A177-3AD203B41FA5}">
                      <a16:colId xmlns:a16="http://schemas.microsoft.com/office/drawing/2014/main" val="1705965891"/>
                    </a:ext>
                  </a:extLst>
                </a:gridCol>
                <a:gridCol w="717057">
                  <a:extLst>
                    <a:ext uri="{9D8B030D-6E8A-4147-A177-3AD203B41FA5}">
                      <a16:colId xmlns:a16="http://schemas.microsoft.com/office/drawing/2014/main" val="3224601033"/>
                    </a:ext>
                  </a:extLst>
                </a:gridCol>
                <a:gridCol w="717057">
                  <a:extLst>
                    <a:ext uri="{9D8B030D-6E8A-4147-A177-3AD203B41FA5}">
                      <a16:colId xmlns:a16="http://schemas.microsoft.com/office/drawing/2014/main" val="2879672655"/>
                    </a:ext>
                  </a:extLst>
                </a:gridCol>
                <a:gridCol w="652843">
                  <a:extLst>
                    <a:ext uri="{9D8B030D-6E8A-4147-A177-3AD203B41FA5}">
                      <a16:colId xmlns:a16="http://schemas.microsoft.com/office/drawing/2014/main" val="364845394"/>
                    </a:ext>
                  </a:extLst>
                </a:gridCol>
                <a:gridCol w="642141">
                  <a:extLst>
                    <a:ext uri="{9D8B030D-6E8A-4147-A177-3AD203B41FA5}">
                      <a16:colId xmlns:a16="http://schemas.microsoft.com/office/drawing/2014/main" val="67068216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38589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911878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6.609.479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6.609.479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85591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436.017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436.017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0665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402.218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402.218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02494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3.911.148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3.911.148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952006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39350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Registro Civil e Identificación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5778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3.390.991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3.390.991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83093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Modernización del Estado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3.390.991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3.390.991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04001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1.860.096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1.860.096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989860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46219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099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0389"/>
            <a:ext cx="806489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8064895" cy="2146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B0E7A8A-DB6D-48F1-BA8C-91FFD6BFE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140074"/>
              </p:ext>
            </p:extLst>
          </p:nvPr>
        </p:nvGraphicFramePr>
        <p:xfrm>
          <a:off x="540443" y="1832731"/>
          <a:ext cx="8064004" cy="2538388"/>
        </p:xfrm>
        <a:graphic>
          <a:graphicData uri="http://schemas.openxmlformats.org/drawingml/2006/table">
            <a:tbl>
              <a:tblPr/>
              <a:tblGrid>
                <a:gridCol w="270242">
                  <a:extLst>
                    <a:ext uri="{9D8B030D-6E8A-4147-A177-3AD203B41FA5}">
                      <a16:colId xmlns:a16="http://schemas.microsoft.com/office/drawing/2014/main" val="653567242"/>
                    </a:ext>
                  </a:extLst>
                </a:gridCol>
                <a:gridCol w="270242">
                  <a:extLst>
                    <a:ext uri="{9D8B030D-6E8A-4147-A177-3AD203B41FA5}">
                      <a16:colId xmlns:a16="http://schemas.microsoft.com/office/drawing/2014/main" val="3980634086"/>
                    </a:ext>
                  </a:extLst>
                </a:gridCol>
                <a:gridCol w="270242">
                  <a:extLst>
                    <a:ext uri="{9D8B030D-6E8A-4147-A177-3AD203B41FA5}">
                      <a16:colId xmlns:a16="http://schemas.microsoft.com/office/drawing/2014/main" val="3743596795"/>
                    </a:ext>
                  </a:extLst>
                </a:gridCol>
                <a:gridCol w="3048322">
                  <a:extLst>
                    <a:ext uri="{9D8B030D-6E8A-4147-A177-3AD203B41FA5}">
                      <a16:colId xmlns:a16="http://schemas.microsoft.com/office/drawing/2014/main" val="903515703"/>
                    </a:ext>
                  </a:extLst>
                </a:gridCol>
                <a:gridCol w="724247">
                  <a:extLst>
                    <a:ext uri="{9D8B030D-6E8A-4147-A177-3AD203B41FA5}">
                      <a16:colId xmlns:a16="http://schemas.microsoft.com/office/drawing/2014/main" val="2398255605"/>
                    </a:ext>
                  </a:extLst>
                </a:gridCol>
                <a:gridCol w="724247">
                  <a:extLst>
                    <a:ext uri="{9D8B030D-6E8A-4147-A177-3AD203B41FA5}">
                      <a16:colId xmlns:a16="http://schemas.microsoft.com/office/drawing/2014/main" val="100710765"/>
                    </a:ext>
                  </a:extLst>
                </a:gridCol>
                <a:gridCol w="724247">
                  <a:extLst>
                    <a:ext uri="{9D8B030D-6E8A-4147-A177-3AD203B41FA5}">
                      <a16:colId xmlns:a16="http://schemas.microsoft.com/office/drawing/2014/main" val="819750647"/>
                    </a:ext>
                  </a:extLst>
                </a:gridCol>
                <a:gridCol w="724247">
                  <a:extLst>
                    <a:ext uri="{9D8B030D-6E8A-4147-A177-3AD203B41FA5}">
                      <a16:colId xmlns:a16="http://schemas.microsoft.com/office/drawing/2014/main" val="16775167"/>
                    </a:ext>
                  </a:extLst>
                </a:gridCol>
                <a:gridCol w="659389">
                  <a:extLst>
                    <a:ext uri="{9D8B030D-6E8A-4147-A177-3AD203B41FA5}">
                      <a16:colId xmlns:a16="http://schemas.microsoft.com/office/drawing/2014/main" val="3128635531"/>
                    </a:ext>
                  </a:extLst>
                </a:gridCol>
                <a:gridCol w="648579">
                  <a:extLst>
                    <a:ext uri="{9D8B030D-6E8A-4147-A177-3AD203B41FA5}">
                      <a16:colId xmlns:a16="http://schemas.microsoft.com/office/drawing/2014/main" val="3388119297"/>
                    </a:ext>
                  </a:extLst>
                </a:gridCol>
              </a:tblGrid>
              <a:tr h="128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489456"/>
                  </a:ext>
                </a:extLst>
              </a:tr>
              <a:tr h="3948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986836"/>
                  </a:ext>
                </a:extLst>
              </a:tr>
              <a:tr h="1692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4.302.878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4.302.878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00861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9124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114655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3.734.372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038081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3.734.372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574933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591592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715749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870.491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0672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356771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151128"/>
                  </a:ext>
                </a:extLst>
              </a:tr>
              <a:tr h="169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Ciencia, Tecnología, Conocimiento e Innovación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95689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360.926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097079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261975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209784"/>
                  </a:ext>
                </a:extLst>
              </a:tr>
              <a:tr h="128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09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5041"/>
            <a:ext cx="806489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539552" y="1443470"/>
            <a:ext cx="7765279" cy="319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D5BD70-2B1D-4DE6-8E78-81AA38BC1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317577"/>
              </p:ext>
            </p:extLst>
          </p:nvPr>
        </p:nvGraphicFramePr>
        <p:xfrm>
          <a:off x="543711" y="1791422"/>
          <a:ext cx="8056577" cy="2584853"/>
        </p:xfrm>
        <a:graphic>
          <a:graphicData uri="http://schemas.openxmlformats.org/drawingml/2006/table">
            <a:tbl>
              <a:tblPr/>
              <a:tblGrid>
                <a:gridCol w="269993">
                  <a:extLst>
                    <a:ext uri="{9D8B030D-6E8A-4147-A177-3AD203B41FA5}">
                      <a16:colId xmlns:a16="http://schemas.microsoft.com/office/drawing/2014/main" val="1319034419"/>
                    </a:ext>
                  </a:extLst>
                </a:gridCol>
                <a:gridCol w="269993">
                  <a:extLst>
                    <a:ext uri="{9D8B030D-6E8A-4147-A177-3AD203B41FA5}">
                      <a16:colId xmlns:a16="http://schemas.microsoft.com/office/drawing/2014/main" val="1472427416"/>
                    </a:ext>
                  </a:extLst>
                </a:gridCol>
                <a:gridCol w="269993">
                  <a:extLst>
                    <a:ext uri="{9D8B030D-6E8A-4147-A177-3AD203B41FA5}">
                      <a16:colId xmlns:a16="http://schemas.microsoft.com/office/drawing/2014/main" val="2442156720"/>
                    </a:ext>
                  </a:extLst>
                </a:gridCol>
                <a:gridCol w="3045514">
                  <a:extLst>
                    <a:ext uri="{9D8B030D-6E8A-4147-A177-3AD203B41FA5}">
                      <a16:colId xmlns:a16="http://schemas.microsoft.com/office/drawing/2014/main" val="2579565659"/>
                    </a:ext>
                  </a:extLst>
                </a:gridCol>
                <a:gridCol w="723580">
                  <a:extLst>
                    <a:ext uri="{9D8B030D-6E8A-4147-A177-3AD203B41FA5}">
                      <a16:colId xmlns:a16="http://schemas.microsoft.com/office/drawing/2014/main" val="3898955099"/>
                    </a:ext>
                  </a:extLst>
                </a:gridCol>
                <a:gridCol w="723580">
                  <a:extLst>
                    <a:ext uri="{9D8B030D-6E8A-4147-A177-3AD203B41FA5}">
                      <a16:colId xmlns:a16="http://schemas.microsoft.com/office/drawing/2014/main" val="1177749208"/>
                    </a:ext>
                  </a:extLst>
                </a:gridCol>
                <a:gridCol w="723580">
                  <a:extLst>
                    <a:ext uri="{9D8B030D-6E8A-4147-A177-3AD203B41FA5}">
                      <a16:colId xmlns:a16="http://schemas.microsoft.com/office/drawing/2014/main" val="197650758"/>
                    </a:ext>
                  </a:extLst>
                </a:gridCol>
                <a:gridCol w="723580">
                  <a:extLst>
                    <a:ext uri="{9D8B030D-6E8A-4147-A177-3AD203B41FA5}">
                      <a16:colId xmlns:a16="http://schemas.microsoft.com/office/drawing/2014/main" val="1314688499"/>
                    </a:ext>
                  </a:extLst>
                </a:gridCol>
                <a:gridCol w="658782">
                  <a:extLst>
                    <a:ext uri="{9D8B030D-6E8A-4147-A177-3AD203B41FA5}">
                      <a16:colId xmlns:a16="http://schemas.microsoft.com/office/drawing/2014/main" val="1290119690"/>
                    </a:ext>
                  </a:extLst>
                </a:gridCol>
                <a:gridCol w="647982">
                  <a:extLst>
                    <a:ext uri="{9D8B030D-6E8A-4147-A177-3AD203B41FA5}">
                      <a16:colId xmlns:a16="http://schemas.microsoft.com/office/drawing/2014/main" val="364432472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9714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92650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15.828.350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15.828.350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2.163.397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7101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13.356.254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13.356.254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951.089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7884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365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6656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548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199.651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242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7201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8420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Programas de los Servicios Públicos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1208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3497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1591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518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0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6190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983.320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9833200,0%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9833200,0%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4062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983.320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9833200,0%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9833200,0%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22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79928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559807" y="1433391"/>
            <a:ext cx="7815527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C3B574-8B1B-4993-86E9-0A7D49482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38273"/>
              </p:ext>
            </p:extLst>
          </p:nvPr>
        </p:nvGraphicFramePr>
        <p:xfrm>
          <a:off x="539551" y="1744715"/>
          <a:ext cx="7992891" cy="1671633"/>
        </p:xfrm>
        <a:graphic>
          <a:graphicData uri="http://schemas.openxmlformats.org/drawingml/2006/table">
            <a:tbl>
              <a:tblPr/>
              <a:tblGrid>
                <a:gridCol w="267859">
                  <a:extLst>
                    <a:ext uri="{9D8B030D-6E8A-4147-A177-3AD203B41FA5}">
                      <a16:colId xmlns:a16="http://schemas.microsoft.com/office/drawing/2014/main" val="677487132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2864075162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1699487269"/>
                    </a:ext>
                  </a:extLst>
                </a:gridCol>
                <a:gridCol w="3021440">
                  <a:extLst>
                    <a:ext uri="{9D8B030D-6E8A-4147-A177-3AD203B41FA5}">
                      <a16:colId xmlns:a16="http://schemas.microsoft.com/office/drawing/2014/main" val="109161276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704986898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794209680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4252410925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50987350"/>
                    </a:ext>
                  </a:extLst>
                </a:gridCol>
                <a:gridCol w="653574">
                  <a:extLst>
                    <a:ext uri="{9D8B030D-6E8A-4147-A177-3AD203B41FA5}">
                      <a16:colId xmlns:a16="http://schemas.microsoft.com/office/drawing/2014/main" val="1990781310"/>
                    </a:ext>
                  </a:extLst>
                </a:gridCol>
                <a:gridCol w="642860">
                  <a:extLst>
                    <a:ext uri="{9D8B030D-6E8A-4147-A177-3AD203B41FA5}">
                      <a16:colId xmlns:a16="http://schemas.microsoft.com/office/drawing/2014/main" val="935159248"/>
                    </a:ext>
                  </a:extLst>
                </a:gridCol>
              </a:tblGrid>
              <a:tr h="1249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294573"/>
                  </a:ext>
                </a:extLst>
              </a:tr>
              <a:tr h="3827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012434"/>
                  </a:ext>
                </a:extLst>
              </a:tr>
              <a:tr h="164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46587"/>
                  </a:ext>
                </a:extLst>
              </a:tr>
              <a:tr h="124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2.192.926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170.367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44229"/>
                  </a:ext>
                </a:extLst>
              </a:tr>
              <a:tr h="124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378055"/>
                  </a:ext>
                </a:extLst>
              </a:tr>
              <a:tr h="124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836116"/>
                  </a:ext>
                </a:extLst>
              </a:tr>
              <a:tr h="124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941332"/>
                  </a:ext>
                </a:extLst>
              </a:tr>
              <a:tr h="124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069437"/>
                  </a:ext>
                </a:extLst>
              </a:tr>
              <a:tr h="124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49664"/>
                  </a:ext>
                </a:extLst>
              </a:tr>
              <a:tr h="124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3158760,0%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3158760,0%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16557"/>
                  </a:ext>
                </a:extLst>
              </a:tr>
              <a:tr h="1249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3158760,0%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3158760,0%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767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0337" y="751361"/>
            <a:ext cx="79952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550337" y="1428886"/>
            <a:ext cx="7995204" cy="2719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A6F68DD-FEE4-4962-9F84-639A8EA50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40915"/>
              </p:ext>
            </p:extLst>
          </p:nvPr>
        </p:nvGraphicFramePr>
        <p:xfrm>
          <a:off x="550337" y="1787952"/>
          <a:ext cx="7982347" cy="3222702"/>
        </p:xfrm>
        <a:graphic>
          <a:graphicData uri="http://schemas.openxmlformats.org/drawingml/2006/table">
            <a:tbl>
              <a:tblPr/>
              <a:tblGrid>
                <a:gridCol w="267505">
                  <a:extLst>
                    <a:ext uri="{9D8B030D-6E8A-4147-A177-3AD203B41FA5}">
                      <a16:colId xmlns:a16="http://schemas.microsoft.com/office/drawing/2014/main" val="988037685"/>
                    </a:ext>
                  </a:extLst>
                </a:gridCol>
                <a:gridCol w="267505">
                  <a:extLst>
                    <a:ext uri="{9D8B030D-6E8A-4147-A177-3AD203B41FA5}">
                      <a16:colId xmlns:a16="http://schemas.microsoft.com/office/drawing/2014/main" val="2860636225"/>
                    </a:ext>
                  </a:extLst>
                </a:gridCol>
                <a:gridCol w="267505">
                  <a:extLst>
                    <a:ext uri="{9D8B030D-6E8A-4147-A177-3AD203B41FA5}">
                      <a16:colId xmlns:a16="http://schemas.microsoft.com/office/drawing/2014/main" val="3532391830"/>
                    </a:ext>
                  </a:extLst>
                </a:gridCol>
                <a:gridCol w="3017456">
                  <a:extLst>
                    <a:ext uri="{9D8B030D-6E8A-4147-A177-3AD203B41FA5}">
                      <a16:colId xmlns:a16="http://schemas.microsoft.com/office/drawing/2014/main" val="2736933761"/>
                    </a:ext>
                  </a:extLst>
                </a:gridCol>
                <a:gridCol w="716913">
                  <a:extLst>
                    <a:ext uri="{9D8B030D-6E8A-4147-A177-3AD203B41FA5}">
                      <a16:colId xmlns:a16="http://schemas.microsoft.com/office/drawing/2014/main" val="471931093"/>
                    </a:ext>
                  </a:extLst>
                </a:gridCol>
                <a:gridCol w="716913">
                  <a:extLst>
                    <a:ext uri="{9D8B030D-6E8A-4147-A177-3AD203B41FA5}">
                      <a16:colId xmlns:a16="http://schemas.microsoft.com/office/drawing/2014/main" val="3636950193"/>
                    </a:ext>
                  </a:extLst>
                </a:gridCol>
                <a:gridCol w="716913">
                  <a:extLst>
                    <a:ext uri="{9D8B030D-6E8A-4147-A177-3AD203B41FA5}">
                      <a16:colId xmlns:a16="http://schemas.microsoft.com/office/drawing/2014/main" val="810999770"/>
                    </a:ext>
                  </a:extLst>
                </a:gridCol>
                <a:gridCol w="716913">
                  <a:extLst>
                    <a:ext uri="{9D8B030D-6E8A-4147-A177-3AD203B41FA5}">
                      <a16:colId xmlns:a16="http://schemas.microsoft.com/office/drawing/2014/main" val="331013285"/>
                    </a:ext>
                  </a:extLst>
                </a:gridCol>
                <a:gridCol w="652712">
                  <a:extLst>
                    <a:ext uri="{9D8B030D-6E8A-4147-A177-3AD203B41FA5}">
                      <a16:colId xmlns:a16="http://schemas.microsoft.com/office/drawing/2014/main" val="230055638"/>
                    </a:ext>
                  </a:extLst>
                </a:gridCol>
                <a:gridCol w="642012">
                  <a:extLst>
                    <a:ext uri="{9D8B030D-6E8A-4147-A177-3AD203B41FA5}">
                      <a16:colId xmlns:a16="http://schemas.microsoft.com/office/drawing/2014/main" val="2004577743"/>
                    </a:ext>
                  </a:extLst>
                </a:gridCol>
              </a:tblGrid>
              <a:tr h="1270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706731"/>
                  </a:ext>
                </a:extLst>
              </a:tr>
              <a:tr h="388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425526"/>
                  </a:ext>
                </a:extLst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195.186.291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195.186.291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33.730.295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11330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162.978.985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162.978.985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13.301.597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03133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20.552.817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20.552.817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1.712.367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817064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241.208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041209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241.208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267477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111.759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073471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111.759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232679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771673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Interamericano de Administraciones Tributarias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82643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12.739.454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3135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12.739.454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617796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394389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466808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10.873.486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10.873.486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502139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087739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3.105.611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3.105.611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423278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7.649.308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7.649.308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663061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474180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523604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5.526.507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55265070,0%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55265070,0%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411958"/>
                  </a:ext>
                </a:extLst>
              </a:tr>
              <a:tr h="127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5.526.507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55265070,0%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55265070,0%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03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3462" y="764704"/>
            <a:ext cx="80173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547890" y="1461070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418902-E63E-4EF9-9660-E7BF5EB35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554110"/>
              </p:ext>
            </p:extLst>
          </p:nvPr>
        </p:nvGraphicFramePr>
        <p:xfrm>
          <a:off x="547890" y="1788072"/>
          <a:ext cx="8017340" cy="2100240"/>
        </p:xfrm>
        <a:graphic>
          <a:graphicData uri="http://schemas.openxmlformats.org/drawingml/2006/table">
            <a:tbl>
              <a:tblPr/>
              <a:tblGrid>
                <a:gridCol w="268678">
                  <a:extLst>
                    <a:ext uri="{9D8B030D-6E8A-4147-A177-3AD203B41FA5}">
                      <a16:colId xmlns:a16="http://schemas.microsoft.com/office/drawing/2014/main" val="494035333"/>
                    </a:ext>
                  </a:extLst>
                </a:gridCol>
                <a:gridCol w="268678">
                  <a:extLst>
                    <a:ext uri="{9D8B030D-6E8A-4147-A177-3AD203B41FA5}">
                      <a16:colId xmlns:a16="http://schemas.microsoft.com/office/drawing/2014/main" val="4044538690"/>
                    </a:ext>
                  </a:extLst>
                </a:gridCol>
                <a:gridCol w="268678">
                  <a:extLst>
                    <a:ext uri="{9D8B030D-6E8A-4147-A177-3AD203B41FA5}">
                      <a16:colId xmlns:a16="http://schemas.microsoft.com/office/drawing/2014/main" val="999882899"/>
                    </a:ext>
                  </a:extLst>
                </a:gridCol>
                <a:gridCol w="3030683">
                  <a:extLst>
                    <a:ext uri="{9D8B030D-6E8A-4147-A177-3AD203B41FA5}">
                      <a16:colId xmlns:a16="http://schemas.microsoft.com/office/drawing/2014/main" val="2630812332"/>
                    </a:ext>
                  </a:extLst>
                </a:gridCol>
                <a:gridCol w="720056">
                  <a:extLst>
                    <a:ext uri="{9D8B030D-6E8A-4147-A177-3AD203B41FA5}">
                      <a16:colId xmlns:a16="http://schemas.microsoft.com/office/drawing/2014/main" val="3427873877"/>
                    </a:ext>
                  </a:extLst>
                </a:gridCol>
                <a:gridCol w="720056">
                  <a:extLst>
                    <a:ext uri="{9D8B030D-6E8A-4147-A177-3AD203B41FA5}">
                      <a16:colId xmlns:a16="http://schemas.microsoft.com/office/drawing/2014/main" val="3399361168"/>
                    </a:ext>
                  </a:extLst>
                </a:gridCol>
                <a:gridCol w="720056">
                  <a:extLst>
                    <a:ext uri="{9D8B030D-6E8A-4147-A177-3AD203B41FA5}">
                      <a16:colId xmlns:a16="http://schemas.microsoft.com/office/drawing/2014/main" val="675880088"/>
                    </a:ext>
                  </a:extLst>
                </a:gridCol>
                <a:gridCol w="720056">
                  <a:extLst>
                    <a:ext uri="{9D8B030D-6E8A-4147-A177-3AD203B41FA5}">
                      <a16:colId xmlns:a16="http://schemas.microsoft.com/office/drawing/2014/main" val="3887695009"/>
                    </a:ext>
                  </a:extLst>
                </a:gridCol>
                <a:gridCol w="655573">
                  <a:extLst>
                    <a:ext uri="{9D8B030D-6E8A-4147-A177-3AD203B41FA5}">
                      <a16:colId xmlns:a16="http://schemas.microsoft.com/office/drawing/2014/main" val="3536044357"/>
                    </a:ext>
                  </a:extLst>
                </a:gridCol>
                <a:gridCol w="644826">
                  <a:extLst>
                    <a:ext uri="{9D8B030D-6E8A-4147-A177-3AD203B41FA5}">
                      <a16:colId xmlns:a16="http://schemas.microsoft.com/office/drawing/2014/main" val="510797149"/>
                    </a:ext>
                  </a:extLst>
                </a:gridCol>
              </a:tblGrid>
              <a:tr h="1282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288480"/>
                  </a:ext>
                </a:extLst>
              </a:tr>
              <a:tr h="3927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761363"/>
                  </a:ext>
                </a:extLst>
              </a:tr>
              <a:tr h="1683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65.775.436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65.775.436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714231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56.148.371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56.148.371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3.379.240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435980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7.862.454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7.862.454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784068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1.483.393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786379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134.860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204851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548152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1.313.457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42980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982017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115282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571734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751143"/>
                  </a:ext>
                </a:extLst>
              </a:tr>
              <a:tr h="12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62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050" y="792516"/>
            <a:ext cx="79563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576049" y="1468421"/>
            <a:ext cx="7825252" cy="2485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867AF09-B21F-4DB4-8919-23A2B5373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789500"/>
              </p:ext>
            </p:extLst>
          </p:nvPr>
        </p:nvGraphicFramePr>
        <p:xfrm>
          <a:off x="576049" y="1801768"/>
          <a:ext cx="7944241" cy="1948229"/>
        </p:xfrm>
        <a:graphic>
          <a:graphicData uri="http://schemas.openxmlformats.org/drawingml/2006/table">
            <a:tbl>
              <a:tblPr/>
              <a:tblGrid>
                <a:gridCol w="266228">
                  <a:extLst>
                    <a:ext uri="{9D8B030D-6E8A-4147-A177-3AD203B41FA5}">
                      <a16:colId xmlns:a16="http://schemas.microsoft.com/office/drawing/2014/main" val="654177753"/>
                    </a:ext>
                  </a:extLst>
                </a:gridCol>
                <a:gridCol w="266228">
                  <a:extLst>
                    <a:ext uri="{9D8B030D-6E8A-4147-A177-3AD203B41FA5}">
                      <a16:colId xmlns:a16="http://schemas.microsoft.com/office/drawing/2014/main" val="842099320"/>
                    </a:ext>
                  </a:extLst>
                </a:gridCol>
                <a:gridCol w="266228">
                  <a:extLst>
                    <a:ext uri="{9D8B030D-6E8A-4147-A177-3AD203B41FA5}">
                      <a16:colId xmlns:a16="http://schemas.microsoft.com/office/drawing/2014/main" val="1231877304"/>
                    </a:ext>
                  </a:extLst>
                </a:gridCol>
                <a:gridCol w="3003050">
                  <a:extLst>
                    <a:ext uri="{9D8B030D-6E8A-4147-A177-3AD203B41FA5}">
                      <a16:colId xmlns:a16="http://schemas.microsoft.com/office/drawing/2014/main" val="795367182"/>
                    </a:ext>
                  </a:extLst>
                </a:gridCol>
                <a:gridCol w="713491">
                  <a:extLst>
                    <a:ext uri="{9D8B030D-6E8A-4147-A177-3AD203B41FA5}">
                      <a16:colId xmlns:a16="http://schemas.microsoft.com/office/drawing/2014/main" val="2212794256"/>
                    </a:ext>
                  </a:extLst>
                </a:gridCol>
                <a:gridCol w="713491">
                  <a:extLst>
                    <a:ext uri="{9D8B030D-6E8A-4147-A177-3AD203B41FA5}">
                      <a16:colId xmlns:a16="http://schemas.microsoft.com/office/drawing/2014/main" val="3360317424"/>
                    </a:ext>
                  </a:extLst>
                </a:gridCol>
                <a:gridCol w="713491">
                  <a:extLst>
                    <a:ext uri="{9D8B030D-6E8A-4147-A177-3AD203B41FA5}">
                      <a16:colId xmlns:a16="http://schemas.microsoft.com/office/drawing/2014/main" val="2716328283"/>
                    </a:ext>
                  </a:extLst>
                </a:gridCol>
                <a:gridCol w="713491">
                  <a:extLst>
                    <a:ext uri="{9D8B030D-6E8A-4147-A177-3AD203B41FA5}">
                      <a16:colId xmlns:a16="http://schemas.microsoft.com/office/drawing/2014/main" val="4117861756"/>
                    </a:ext>
                  </a:extLst>
                </a:gridCol>
                <a:gridCol w="649596">
                  <a:extLst>
                    <a:ext uri="{9D8B030D-6E8A-4147-A177-3AD203B41FA5}">
                      <a16:colId xmlns:a16="http://schemas.microsoft.com/office/drawing/2014/main" val="815149536"/>
                    </a:ext>
                  </a:extLst>
                </a:gridCol>
                <a:gridCol w="638947">
                  <a:extLst>
                    <a:ext uri="{9D8B030D-6E8A-4147-A177-3AD203B41FA5}">
                      <a16:colId xmlns:a16="http://schemas.microsoft.com/office/drawing/2014/main" val="1555461106"/>
                    </a:ext>
                  </a:extLst>
                </a:gridCol>
              </a:tblGrid>
              <a:tr h="1267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539169"/>
                  </a:ext>
                </a:extLst>
              </a:tr>
              <a:tr h="388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555185"/>
                  </a:ext>
                </a:extLst>
              </a:tr>
              <a:tr h="166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55.368.793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55.368.793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49630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43.728.551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43.728.551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3.206.096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384155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9.866.510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9.866.510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320.828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198054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1.773.722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1.773.722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009650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953098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57933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620935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1959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52892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1.458.274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14582740,0%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14582740,0%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78433"/>
                  </a:ext>
                </a:extLst>
              </a:tr>
              <a:tr h="1267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1.458.274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14582740,0%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14582740,0%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113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431" y="764252"/>
            <a:ext cx="796701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552963" y="1628700"/>
            <a:ext cx="7979478" cy="3134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26645C8-2C30-4757-9C48-5D3BA135E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917571"/>
              </p:ext>
            </p:extLst>
          </p:nvPr>
        </p:nvGraphicFramePr>
        <p:xfrm>
          <a:off x="599351" y="1969269"/>
          <a:ext cx="7933090" cy="1976132"/>
        </p:xfrm>
        <a:graphic>
          <a:graphicData uri="http://schemas.openxmlformats.org/drawingml/2006/table">
            <a:tbl>
              <a:tblPr/>
              <a:tblGrid>
                <a:gridCol w="265855">
                  <a:extLst>
                    <a:ext uri="{9D8B030D-6E8A-4147-A177-3AD203B41FA5}">
                      <a16:colId xmlns:a16="http://schemas.microsoft.com/office/drawing/2014/main" val="2873756989"/>
                    </a:ext>
                  </a:extLst>
                </a:gridCol>
                <a:gridCol w="265855">
                  <a:extLst>
                    <a:ext uri="{9D8B030D-6E8A-4147-A177-3AD203B41FA5}">
                      <a16:colId xmlns:a16="http://schemas.microsoft.com/office/drawing/2014/main" val="2331847041"/>
                    </a:ext>
                  </a:extLst>
                </a:gridCol>
                <a:gridCol w="265855">
                  <a:extLst>
                    <a:ext uri="{9D8B030D-6E8A-4147-A177-3AD203B41FA5}">
                      <a16:colId xmlns:a16="http://schemas.microsoft.com/office/drawing/2014/main" val="2873524307"/>
                    </a:ext>
                  </a:extLst>
                </a:gridCol>
                <a:gridCol w="2998835">
                  <a:extLst>
                    <a:ext uri="{9D8B030D-6E8A-4147-A177-3AD203B41FA5}">
                      <a16:colId xmlns:a16="http://schemas.microsoft.com/office/drawing/2014/main" val="3155797108"/>
                    </a:ext>
                  </a:extLst>
                </a:gridCol>
                <a:gridCol w="712489">
                  <a:extLst>
                    <a:ext uri="{9D8B030D-6E8A-4147-A177-3AD203B41FA5}">
                      <a16:colId xmlns:a16="http://schemas.microsoft.com/office/drawing/2014/main" val="1375874946"/>
                    </a:ext>
                  </a:extLst>
                </a:gridCol>
                <a:gridCol w="712489">
                  <a:extLst>
                    <a:ext uri="{9D8B030D-6E8A-4147-A177-3AD203B41FA5}">
                      <a16:colId xmlns:a16="http://schemas.microsoft.com/office/drawing/2014/main" val="2569877103"/>
                    </a:ext>
                  </a:extLst>
                </a:gridCol>
                <a:gridCol w="712489">
                  <a:extLst>
                    <a:ext uri="{9D8B030D-6E8A-4147-A177-3AD203B41FA5}">
                      <a16:colId xmlns:a16="http://schemas.microsoft.com/office/drawing/2014/main" val="4098248377"/>
                    </a:ext>
                  </a:extLst>
                </a:gridCol>
                <a:gridCol w="712489">
                  <a:extLst>
                    <a:ext uri="{9D8B030D-6E8A-4147-A177-3AD203B41FA5}">
                      <a16:colId xmlns:a16="http://schemas.microsoft.com/office/drawing/2014/main" val="385421074"/>
                    </a:ext>
                  </a:extLst>
                </a:gridCol>
                <a:gridCol w="648684">
                  <a:extLst>
                    <a:ext uri="{9D8B030D-6E8A-4147-A177-3AD203B41FA5}">
                      <a16:colId xmlns:a16="http://schemas.microsoft.com/office/drawing/2014/main" val="2721599334"/>
                    </a:ext>
                  </a:extLst>
                </a:gridCol>
                <a:gridCol w="638050">
                  <a:extLst>
                    <a:ext uri="{9D8B030D-6E8A-4147-A177-3AD203B41FA5}">
                      <a16:colId xmlns:a16="http://schemas.microsoft.com/office/drawing/2014/main" val="2056363295"/>
                    </a:ext>
                  </a:extLst>
                </a:gridCol>
              </a:tblGrid>
              <a:tr h="128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00540"/>
                  </a:ext>
                </a:extLst>
              </a:tr>
              <a:tr h="3936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85799"/>
                  </a:ext>
                </a:extLst>
              </a:tr>
              <a:tr h="168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9.202.404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9.202.404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1.034.375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685307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4.858.133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4.858.133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334.726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151550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3.373.718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3.373.718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95930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505229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9973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790623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708394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032923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418325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3572300,0%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3572300,0%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098111"/>
                  </a:ext>
                </a:extLst>
              </a:tr>
              <a:tr h="128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3572300,0%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3572300,0%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173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0912" y="747294"/>
            <a:ext cx="80511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548571" y="1403425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1280A8-2D1F-4689-86FD-EED8E90D6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309870"/>
              </p:ext>
            </p:extLst>
          </p:nvPr>
        </p:nvGraphicFramePr>
        <p:xfrm>
          <a:off x="548570" y="1779787"/>
          <a:ext cx="8051199" cy="1708439"/>
        </p:xfrm>
        <a:graphic>
          <a:graphicData uri="http://schemas.openxmlformats.org/drawingml/2006/table">
            <a:tbl>
              <a:tblPr/>
              <a:tblGrid>
                <a:gridCol w="269813">
                  <a:extLst>
                    <a:ext uri="{9D8B030D-6E8A-4147-A177-3AD203B41FA5}">
                      <a16:colId xmlns:a16="http://schemas.microsoft.com/office/drawing/2014/main" val="2536525019"/>
                    </a:ext>
                  </a:extLst>
                </a:gridCol>
                <a:gridCol w="269813">
                  <a:extLst>
                    <a:ext uri="{9D8B030D-6E8A-4147-A177-3AD203B41FA5}">
                      <a16:colId xmlns:a16="http://schemas.microsoft.com/office/drawing/2014/main" val="33425453"/>
                    </a:ext>
                  </a:extLst>
                </a:gridCol>
                <a:gridCol w="269813">
                  <a:extLst>
                    <a:ext uri="{9D8B030D-6E8A-4147-A177-3AD203B41FA5}">
                      <a16:colId xmlns:a16="http://schemas.microsoft.com/office/drawing/2014/main" val="2256252821"/>
                    </a:ext>
                  </a:extLst>
                </a:gridCol>
                <a:gridCol w="3043481">
                  <a:extLst>
                    <a:ext uri="{9D8B030D-6E8A-4147-A177-3AD203B41FA5}">
                      <a16:colId xmlns:a16="http://schemas.microsoft.com/office/drawing/2014/main" val="1098016650"/>
                    </a:ext>
                  </a:extLst>
                </a:gridCol>
                <a:gridCol w="723097">
                  <a:extLst>
                    <a:ext uri="{9D8B030D-6E8A-4147-A177-3AD203B41FA5}">
                      <a16:colId xmlns:a16="http://schemas.microsoft.com/office/drawing/2014/main" val="1879444552"/>
                    </a:ext>
                  </a:extLst>
                </a:gridCol>
                <a:gridCol w="723097">
                  <a:extLst>
                    <a:ext uri="{9D8B030D-6E8A-4147-A177-3AD203B41FA5}">
                      <a16:colId xmlns:a16="http://schemas.microsoft.com/office/drawing/2014/main" val="3999314792"/>
                    </a:ext>
                  </a:extLst>
                </a:gridCol>
                <a:gridCol w="723097">
                  <a:extLst>
                    <a:ext uri="{9D8B030D-6E8A-4147-A177-3AD203B41FA5}">
                      <a16:colId xmlns:a16="http://schemas.microsoft.com/office/drawing/2014/main" val="3712065634"/>
                    </a:ext>
                  </a:extLst>
                </a:gridCol>
                <a:gridCol w="723097">
                  <a:extLst>
                    <a:ext uri="{9D8B030D-6E8A-4147-A177-3AD203B41FA5}">
                      <a16:colId xmlns:a16="http://schemas.microsoft.com/office/drawing/2014/main" val="3897846175"/>
                    </a:ext>
                  </a:extLst>
                </a:gridCol>
                <a:gridCol w="658342">
                  <a:extLst>
                    <a:ext uri="{9D8B030D-6E8A-4147-A177-3AD203B41FA5}">
                      <a16:colId xmlns:a16="http://schemas.microsoft.com/office/drawing/2014/main" val="1788360378"/>
                    </a:ext>
                  </a:extLst>
                </a:gridCol>
                <a:gridCol w="647549">
                  <a:extLst>
                    <a:ext uri="{9D8B030D-6E8A-4147-A177-3AD203B41FA5}">
                      <a16:colId xmlns:a16="http://schemas.microsoft.com/office/drawing/2014/main" val="4199924928"/>
                    </a:ext>
                  </a:extLst>
                </a:gridCol>
              </a:tblGrid>
              <a:tr h="127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540904"/>
                  </a:ext>
                </a:extLst>
              </a:tr>
              <a:tr h="3911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66870"/>
                  </a:ext>
                </a:extLst>
              </a:tr>
              <a:tr h="167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10.937.997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10.937.997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918.206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972454"/>
                  </a:ext>
                </a:extLst>
              </a:tr>
              <a:tr h="12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5.602.346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5.602.346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237276"/>
                  </a:ext>
                </a:extLst>
              </a:tr>
              <a:tr h="12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5.139.611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491439"/>
                  </a:ext>
                </a:extLst>
              </a:tr>
              <a:tr h="12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145459"/>
                  </a:ext>
                </a:extLst>
              </a:tr>
              <a:tr h="12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696746"/>
                  </a:ext>
                </a:extLst>
              </a:tr>
              <a:tr h="12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745809"/>
                  </a:ext>
                </a:extLst>
              </a:tr>
              <a:tr h="12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68721"/>
                  </a:ext>
                </a:extLst>
              </a:tr>
              <a:tr h="12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349462"/>
                  </a:ext>
                </a:extLst>
              </a:tr>
              <a:tr h="12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3467250,0%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3467250,0%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820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1919" y="744089"/>
            <a:ext cx="798051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551915" y="1412776"/>
            <a:ext cx="7819055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E5ACE65-E112-488A-98FD-E9CF94BE9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009076"/>
              </p:ext>
            </p:extLst>
          </p:nvPr>
        </p:nvGraphicFramePr>
        <p:xfrm>
          <a:off x="551919" y="1801694"/>
          <a:ext cx="7980518" cy="1528313"/>
        </p:xfrm>
        <a:graphic>
          <a:graphicData uri="http://schemas.openxmlformats.org/drawingml/2006/table">
            <a:tbl>
              <a:tblPr/>
              <a:tblGrid>
                <a:gridCol w="267444">
                  <a:extLst>
                    <a:ext uri="{9D8B030D-6E8A-4147-A177-3AD203B41FA5}">
                      <a16:colId xmlns:a16="http://schemas.microsoft.com/office/drawing/2014/main" val="1817730322"/>
                    </a:ext>
                  </a:extLst>
                </a:gridCol>
                <a:gridCol w="267444">
                  <a:extLst>
                    <a:ext uri="{9D8B030D-6E8A-4147-A177-3AD203B41FA5}">
                      <a16:colId xmlns:a16="http://schemas.microsoft.com/office/drawing/2014/main" val="1228677227"/>
                    </a:ext>
                  </a:extLst>
                </a:gridCol>
                <a:gridCol w="267444">
                  <a:extLst>
                    <a:ext uri="{9D8B030D-6E8A-4147-A177-3AD203B41FA5}">
                      <a16:colId xmlns:a16="http://schemas.microsoft.com/office/drawing/2014/main" val="1341011270"/>
                    </a:ext>
                  </a:extLst>
                </a:gridCol>
                <a:gridCol w="3016763">
                  <a:extLst>
                    <a:ext uri="{9D8B030D-6E8A-4147-A177-3AD203B41FA5}">
                      <a16:colId xmlns:a16="http://schemas.microsoft.com/office/drawing/2014/main" val="2297303995"/>
                    </a:ext>
                  </a:extLst>
                </a:gridCol>
                <a:gridCol w="716749">
                  <a:extLst>
                    <a:ext uri="{9D8B030D-6E8A-4147-A177-3AD203B41FA5}">
                      <a16:colId xmlns:a16="http://schemas.microsoft.com/office/drawing/2014/main" val="1718448805"/>
                    </a:ext>
                  </a:extLst>
                </a:gridCol>
                <a:gridCol w="716749">
                  <a:extLst>
                    <a:ext uri="{9D8B030D-6E8A-4147-A177-3AD203B41FA5}">
                      <a16:colId xmlns:a16="http://schemas.microsoft.com/office/drawing/2014/main" val="3842253470"/>
                    </a:ext>
                  </a:extLst>
                </a:gridCol>
                <a:gridCol w="716749">
                  <a:extLst>
                    <a:ext uri="{9D8B030D-6E8A-4147-A177-3AD203B41FA5}">
                      <a16:colId xmlns:a16="http://schemas.microsoft.com/office/drawing/2014/main" val="2704697972"/>
                    </a:ext>
                  </a:extLst>
                </a:gridCol>
                <a:gridCol w="716749">
                  <a:extLst>
                    <a:ext uri="{9D8B030D-6E8A-4147-A177-3AD203B41FA5}">
                      <a16:colId xmlns:a16="http://schemas.microsoft.com/office/drawing/2014/main" val="2080556871"/>
                    </a:ext>
                  </a:extLst>
                </a:gridCol>
                <a:gridCol w="652562">
                  <a:extLst>
                    <a:ext uri="{9D8B030D-6E8A-4147-A177-3AD203B41FA5}">
                      <a16:colId xmlns:a16="http://schemas.microsoft.com/office/drawing/2014/main" val="3751107604"/>
                    </a:ext>
                  </a:extLst>
                </a:gridCol>
                <a:gridCol w="641865">
                  <a:extLst>
                    <a:ext uri="{9D8B030D-6E8A-4147-A177-3AD203B41FA5}">
                      <a16:colId xmlns:a16="http://schemas.microsoft.com/office/drawing/2014/main" val="4022840730"/>
                    </a:ext>
                  </a:extLst>
                </a:gridCol>
              </a:tblGrid>
              <a:tr h="123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090298"/>
                  </a:ext>
                </a:extLst>
              </a:tr>
              <a:tr h="378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673389"/>
                  </a:ext>
                </a:extLst>
              </a:tr>
              <a:tr h="162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3.656.518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3.656.518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364304"/>
                  </a:ext>
                </a:extLst>
              </a:tr>
              <a:tr h="12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973916"/>
                  </a:ext>
                </a:extLst>
              </a:tr>
              <a:tr h="12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869.817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869.817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541558"/>
                  </a:ext>
                </a:extLst>
              </a:tr>
              <a:tr h="12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376800"/>
                  </a:ext>
                </a:extLst>
              </a:tr>
              <a:tr h="12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950614"/>
                  </a:ext>
                </a:extLst>
              </a:tr>
              <a:tr h="12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569689"/>
                  </a:ext>
                </a:extLst>
              </a:tr>
              <a:tr h="12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994580,0%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994580,0%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4772"/>
                  </a:ext>
                </a:extLst>
              </a:tr>
              <a:tr h="123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994580,0%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994580,0%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249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31151" y="851066"/>
            <a:ext cx="82972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638B1B6-7326-4F82-8D27-BAAD51B68C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6551905"/>
              </p:ext>
            </p:extLst>
          </p:nvPr>
        </p:nvGraphicFramePr>
        <p:xfrm>
          <a:off x="466640" y="1916831"/>
          <a:ext cx="40716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2F9447E1-57BE-42B8-936F-F628754370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281060"/>
              </p:ext>
            </p:extLst>
          </p:nvPr>
        </p:nvGraphicFramePr>
        <p:xfrm>
          <a:off x="4605762" y="1916831"/>
          <a:ext cx="4071599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8330"/>
            <a:ext cx="79928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516143" y="1422103"/>
            <a:ext cx="7807042" cy="2635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E9E7CB2-E3D2-4F1B-84F4-9AADA840C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234535"/>
              </p:ext>
            </p:extLst>
          </p:nvPr>
        </p:nvGraphicFramePr>
        <p:xfrm>
          <a:off x="531918" y="1748342"/>
          <a:ext cx="8000524" cy="1540152"/>
        </p:xfrm>
        <a:graphic>
          <a:graphicData uri="http://schemas.openxmlformats.org/drawingml/2006/table">
            <a:tbl>
              <a:tblPr/>
              <a:tblGrid>
                <a:gridCol w="268114">
                  <a:extLst>
                    <a:ext uri="{9D8B030D-6E8A-4147-A177-3AD203B41FA5}">
                      <a16:colId xmlns:a16="http://schemas.microsoft.com/office/drawing/2014/main" val="2633668145"/>
                    </a:ext>
                  </a:extLst>
                </a:gridCol>
                <a:gridCol w="268114">
                  <a:extLst>
                    <a:ext uri="{9D8B030D-6E8A-4147-A177-3AD203B41FA5}">
                      <a16:colId xmlns:a16="http://schemas.microsoft.com/office/drawing/2014/main" val="3541074207"/>
                    </a:ext>
                  </a:extLst>
                </a:gridCol>
                <a:gridCol w="268114">
                  <a:extLst>
                    <a:ext uri="{9D8B030D-6E8A-4147-A177-3AD203B41FA5}">
                      <a16:colId xmlns:a16="http://schemas.microsoft.com/office/drawing/2014/main" val="2293537575"/>
                    </a:ext>
                  </a:extLst>
                </a:gridCol>
                <a:gridCol w="3024326">
                  <a:extLst>
                    <a:ext uri="{9D8B030D-6E8A-4147-A177-3AD203B41FA5}">
                      <a16:colId xmlns:a16="http://schemas.microsoft.com/office/drawing/2014/main" val="3738207161"/>
                    </a:ext>
                  </a:extLst>
                </a:gridCol>
                <a:gridCol w="718546">
                  <a:extLst>
                    <a:ext uri="{9D8B030D-6E8A-4147-A177-3AD203B41FA5}">
                      <a16:colId xmlns:a16="http://schemas.microsoft.com/office/drawing/2014/main" val="1370098868"/>
                    </a:ext>
                  </a:extLst>
                </a:gridCol>
                <a:gridCol w="718546">
                  <a:extLst>
                    <a:ext uri="{9D8B030D-6E8A-4147-A177-3AD203B41FA5}">
                      <a16:colId xmlns:a16="http://schemas.microsoft.com/office/drawing/2014/main" val="1386423990"/>
                    </a:ext>
                  </a:extLst>
                </a:gridCol>
                <a:gridCol w="718546">
                  <a:extLst>
                    <a:ext uri="{9D8B030D-6E8A-4147-A177-3AD203B41FA5}">
                      <a16:colId xmlns:a16="http://schemas.microsoft.com/office/drawing/2014/main" val="550384132"/>
                    </a:ext>
                  </a:extLst>
                </a:gridCol>
                <a:gridCol w="718546">
                  <a:extLst>
                    <a:ext uri="{9D8B030D-6E8A-4147-A177-3AD203B41FA5}">
                      <a16:colId xmlns:a16="http://schemas.microsoft.com/office/drawing/2014/main" val="1550544821"/>
                    </a:ext>
                  </a:extLst>
                </a:gridCol>
                <a:gridCol w="654198">
                  <a:extLst>
                    <a:ext uri="{9D8B030D-6E8A-4147-A177-3AD203B41FA5}">
                      <a16:colId xmlns:a16="http://schemas.microsoft.com/office/drawing/2014/main" val="352719412"/>
                    </a:ext>
                  </a:extLst>
                </a:gridCol>
                <a:gridCol w="643474">
                  <a:extLst>
                    <a:ext uri="{9D8B030D-6E8A-4147-A177-3AD203B41FA5}">
                      <a16:colId xmlns:a16="http://schemas.microsoft.com/office/drawing/2014/main" val="815482873"/>
                    </a:ext>
                  </a:extLst>
                </a:gridCol>
              </a:tblGrid>
              <a:tr h="135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927033"/>
                  </a:ext>
                </a:extLst>
              </a:tr>
              <a:tr h="414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43610"/>
                  </a:ext>
                </a:extLst>
              </a:tr>
              <a:tr h="177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3.628.811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3.628.811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393155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2.676.397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2.676.397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217.492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465033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56747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992812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84076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1845690,0%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1845690,0%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949097"/>
                  </a:ext>
                </a:extLst>
              </a:tr>
              <a:tr h="13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1845690,0%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1845690,0%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293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7773" y="818208"/>
            <a:ext cx="7946627" cy="60503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587773" y="1484784"/>
            <a:ext cx="7767148" cy="2498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2BA205-A2EE-4858-8422-BA21CCDE3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370976"/>
              </p:ext>
            </p:extLst>
          </p:nvPr>
        </p:nvGraphicFramePr>
        <p:xfrm>
          <a:off x="587772" y="1796202"/>
          <a:ext cx="7946626" cy="2331125"/>
        </p:xfrm>
        <a:graphic>
          <a:graphicData uri="http://schemas.openxmlformats.org/drawingml/2006/table">
            <a:tbl>
              <a:tblPr/>
              <a:tblGrid>
                <a:gridCol w="266308">
                  <a:extLst>
                    <a:ext uri="{9D8B030D-6E8A-4147-A177-3AD203B41FA5}">
                      <a16:colId xmlns:a16="http://schemas.microsoft.com/office/drawing/2014/main" val="3791045062"/>
                    </a:ext>
                  </a:extLst>
                </a:gridCol>
                <a:gridCol w="266308">
                  <a:extLst>
                    <a:ext uri="{9D8B030D-6E8A-4147-A177-3AD203B41FA5}">
                      <a16:colId xmlns:a16="http://schemas.microsoft.com/office/drawing/2014/main" val="3993334012"/>
                    </a:ext>
                  </a:extLst>
                </a:gridCol>
                <a:gridCol w="266308">
                  <a:extLst>
                    <a:ext uri="{9D8B030D-6E8A-4147-A177-3AD203B41FA5}">
                      <a16:colId xmlns:a16="http://schemas.microsoft.com/office/drawing/2014/main" val="1898359222"/>
                    </a:ext>
                  </a:extLst>
                </a:gridCol>
                <a:gridCol w="3003952">
                  <a:extLst>
                    <a:ext uri="{9D8B030D-6E8A-4147-A177-3AD203B41FA5}">
                      <a16:colId xmlns:a16="http://schemas.microsoft.com/office/drawing/2014/main" val="563056647"/>
                    </a:ext>
                  </a:extLst>
                </a:gridCol>
                <a:gridCol w="713705">
                  <a:extLst>
                    <a:ext uri="{9D8B030D-6E8A-4147-A177-3AD203B41FA5}">
                      <a16:colId xmlns:a16="http://schemas.microsoft.com/office/drawing/2014/main" val="2293513364"/>
                    </a:ext>
                  </a:extLst>
                </a:gridCol>
                <a:gridCol w="713705">
                  <a:extLst>
                    <a:ext uri="{9D8B030D-6E8A-4147-A177-3AD203B41FA5}">
                      <a16:colId xmlns:a16="http://schemas.microsoft.com/office/drawing/2014/main" val="747208086"/>
                    </a:ext>
                  </a:extLst>
                </a:gridCol>
                <a:gridCol w="713705">
                  <a:extLst>
                    <a:ext uri="{9D8B030D-6E8A-4147-A177-3AD203B41FA5}">
                      <a16:colId xmlns:a16="http://schemas.microsoft.com/office/drawing/2014/main" val="2464078316"/>
                    </a:ext>
                  </a:extLst>
                </a:gridCol>
                <a:gridCol w="713705">
                  <a:extLst>
                    <a:ext uri="{9D8B030D-6E8A-4147-A177-3AD203B41FA5}">
                      <a16:colId xmlns:a16="http://schemas.microsoft.com/office/drawing/2014/main" val="3065901068"/>
                    </a:ext>
                  </a:extLst>
                </a:gridCol>
                <a:gridCol w="649791">
                  <a:extLst>
                    <a:ext uri="{9D8B030D-6E8A-4147-A177-3AD203B41FA5}">
                      <a16:colId xmlns:a16="http://schemas.microsoft.com/office/drawing/2014/main" val="323975758"/>
                    </a:ext>
                  </a:extLst>
                </a:gridCol>
                <a:gridCol w="639139">
                  <a:extLst>
                    <a:ext uri="{9D8B030D-6E8A-4147-A177-3AD203B41FA5}">
                      <a16:colId xmlns:a16="http://schemas.microsoft.com/office/drawing/2014/main" val="118404969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74434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2008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23.404.091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23.404.091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2.048.439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1468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1.646.892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7896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2.861.688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54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204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424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en Juicios Laborales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9127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Mediación en Salud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266.060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853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7013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4806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0602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507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2560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2990770,0%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2990770,0%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7465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2990770,0%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2990770,0%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6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5076" y="764704"/>
            <a:ext cx="7987364" cy="5883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544209" y="1424869"/>
            <a:ext cx="7988231" cy="2445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364B29-ECF3-43E7-956A-EED8F1031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065908"/>
              </p:ext>
            </p:extLst>
          </p:nvPr>
        </p:nvGraphicFramePr>
        <p:xfrm>
          <a:off x="544375" y="1741196"/>
          <a:ext cx="7988065" cy="2627745"/>
        </p:xfrm>
        <a:graphic>
          <a:graphicData uri="http://schemas.openxmlformats.org/drawingml/2006/table">
            <a:tbl>
              <a:tblPr/>
              <a:tblGrid>
                <a:gridCol w="267697">
                  <a:extLst>
                    <a:ext uri="{9D8B030D-6E8A-4147-A177-3AD203B41FA5}">
                      <a16:colId xmlns:a16="http://schemas.microsoft.com/office/drawing/2014/main" val="2552603405"/>
                    </a:ext>
                  </a:extLst>
                </a:gridCol>
                <a:gridCol w="267697">
                  <a:extLst>
                    <a:ext uri="{9D8B030D-6E8A-4147-A177-3AD203B41FA5}">
                      <a16:colId xmlns:a16="http://schemas.microsoft.com/office/drawing/2014/main" val="2615963938"/>
                    </a:ext>
                  </a:extLst>
                </a:gridCol>
                <a:gridCol w="267697">
                  <a:extLst>
                    <a:ext uri="{9D8B030D-6E8A-4147-A177-3AD203B41FA5}">
                      <a16:colId xmlns:a16="http://schemas.microsoft.com/office/drawing/2014/main" val="1165663252"/>
                    </a:ext>
                  </a:extLst>
                </a:gridCol>
                <a:gridCol w="3019616">
                  <a:extLst>
                    <a:ext uri="{9D8B030D-6E8A-4147-A177-3AD203B41FA5}">
                      <a16:colId xmlns:a16="http://schemas.microsoft.com/office/drawing/2014/main" val="2376405873"/>
                    </a:ext>
                  </a:extLst>
                </a:gridCol>
                <a:gridCol w="717427">
                  <a:extLst>
                    <a:ext uri="{9D8B030D-6E8A-4147-A177-3AD203B41FA5}">
                      <a16:colId xmlns:a16="http://schemas.microsoft.com/office/drawing/2014/main" val="4272991540"/>
                    </a:ext>
                  </a:extLst>
                </a:gridCol>
                <a:gridCol w="717427">
                  <a:extLst>
                    <a:ext uri="{9D8B030D-6E8A-4147-A177-3AD203B41FA5}">
                      <a16:colId xmlns:a16="http://schemas.microsoft.com/office/drawing/2014/main" val="77053536"/>
                    </a:ext>
                  </a:extLst>
                </a:gridCol>
                <a:gridCol w="717427">
                  <a:extLst>
                    <a:ext uri="{9D8B030D-6E8A-4147-A177-3AD203B41FA5}">
                      <a16:colId xmlns:a16="http://schemas.microsoft.com/office/drawing/2014/main" val="2048907370"/>
                    </a:ext>
                  </a:extLst>
                </a:gridCol>
                <a:gridCol w="717427">
                  <a:extLst>
                    <a:ext uri="{9D8B030D-6E8A-4147-A177-3AD203B41FA5}">
                      <a16:colId xmlns:a16="http://schemas.microsoft.com/office/drawing/2014/main" val="2721129603"/>
                    </a:ext>
                  </a:extLst>
                </a:gridCol>
                <a:gridCol w="653179">
                  <a:extLst>
                    <a:ext uri="{9D8B030D-6E8A-4147-A177-3AD203B41FA5}">
                      <a16:colId xmlns:a16="http://schemas.microsoft.com/office/drawing/2014/main" val="3594668729"/>
                    </a:ext>
                  </a:extLst>
                </a:gridCol>
                <a:gridCol w="642471">
                  <a:extLst>
                    <a:ext uri="{9D8B030D-6E8A-4147-A177-3AD203B41FA5}">
                      <a16:colId xmlns:a16="http://schemas.microsoft.com/office/drawing/2014/main" val="691543911"/>
                    </a:ext>
                  </a:extLst>
                </a:gridCol>
              </a:tblGrid>
              <a:tr h="1289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050350"/>
                  </a:ext>
                </a:extLst>
              </a:tr>
              <a:tr h="3949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376558"/>
                  </a:ext>
                </a:extLst>
              </a:tr>
              <a:tr h="169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19.079.140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19.079.140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1.292.909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76434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16.774.731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16.774.731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1.276.667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546481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1.899.116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1.899.116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463129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256688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241906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521662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817177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113781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61.674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259400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0872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481098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47951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186.669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302868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040574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188296"/>
                  </a:ext>
                </a:extLst>
              </a:tr>
              <a:tr h="1289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458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5076" y="763331"/>
            <a:ext cx="79873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02: BANCOS E INSTITUCIONES FINANCIERAS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544209" y="1419604"/>
            <a:ext cx="7988231" cy="2445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8EAD05-BC10-4821-A693-1713319B8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523761"/>
              </p:ext>
            </p:extLst>
          </p:nvPr>
        </p:nvGraphicFramePr>
        <p:xfrm>
          <a:off x="544209" y="1746666"/>
          <a:ext cx="7988231" cy="2312528"/>
        </p:xfrm>
        <a:graphic>
          <a:graphicData uri="http://schemas.openxmlformats.org/drawingml/2006/table">
            <a:tbl>
              <a:tblPr/>
              <a:tblGrid>
                <a:gridCol w="267702">
                  <a:extLst>
                    <a:ext uri="{9D8B030D-6E8A-4147-A177-3AD203B41FA5}">
                      <a16:colId xmlns:a16="http://schemas.microsoft.com/office/drawing/2014/main" val="2579470396"/>
                    </a:ext>
                  </a:extLst>
                </a:gridCol>
                <a:gridCol w="267702">
                  <a:extLst>
                    <a:ext uri="{9D8B030D-6E8A-4147-A177-3AD203B41FA5}">
                      <a16:colId xmlns:a16="http://schemas.microsoft.com/office/drawing/2014/main" val="559956157"/>
                    </a:ext>
                  </a:extLst>
                </a:gridCol>
                <a:gridCol w="267702">
                  <a:extLst>
                    <a:ext uri="{9D8B030D-6E8A-4147-A177-3AD203B41FA5}">
                      <a16:colId xmlns:a16="http://schemas.microsoft.com/office/drawing/2014/main" val="3169642550"/>
                    </a:ext>
                  </a:extLst>
                </a:gridCol>
                <a:gridCol w="3019679">
                  <a:extLst>
                    <a:ext uri="{9D8B030D-6E8A-4147-A177-3AD203B41FA5}">
                      <a16:colId xmlns:a16="http://schemas.microsoft.com/office/drawing/2014/main" val="2831995441"/>
                    </a:ext>
                  </a:extLst>
                </a:gridCol>
                <a:gridCol w="717442">
                  <a:extLst>
                    <a:ext uri="{9D8B030D-6E8A-4147-A177-3AD203B41FA5}">
                      <a16:colId xmlns:a16="http://schemas.microsoft.com/office/drawing/2014/main" val="4231899189"/>
                    </a:ext>
                  </a:extLst>
                </a:gridCol>
                <a:gridCol w="717442">
                  <a:extLst>
                    <a:ext uri="{9D8B030D-6E8A-4147-A177-3AD203B41FA5}">
                      <a16:colId xmlns:a16="http://schemas.microsoft.com/office/drawing/2014/main" val="2682436155"/>
                    </a:ext>
                  </a:extLst>
                </a:gridCol>
                <a:gridCol w="717442">
                  <a:extLst>
                    <a:ext uri="{9D8B030D-6E8A-4147-A177-3AD203B41FA5}">
                      <a16:colId xmlns:a16="http://schemas.microsoft.com/office/drawing/2014/main" val="1468948047"/>
                    </a:ext>
                  </a:extLst>
                </a:gridCol>
                <a:gridCol w="717442">
                  <a:extLst>
                    <a:ext uri="{9D8B030D-6E8A-4147-A177-3AD203B41FA5}">
                      <a16:colId xmlns:a16="http://schemas.microsoft.com/office/drawing/2014/main" val="3047091907"/>
                    </a:ext>
                  </a:extLst>
                </a:gridCol>
                <a:gridCol w="653193">
                  <a:extLst>
                    <a:ext uri="{9D8B030D-6E8A-4147-A177-3AD203B41FA5}">
                      <a16:colId xmlns:a16="http://schemas.microsoft.com/office/drawing/2014/main" val="2499512286"/>
                    </a:ext>
                  </a:extLst>
                </a:gridCol>
                <a:gridCol w="642485">
                  <a:extLst>
                    <a:ext uri="{9D8B030D-6E8A-4147-A177-3AD203B41FA5}">
                      <a16:colId xmlns:a16="http://schemas.microsoft.com/office/drawing/2014/main" val="777509137"/>
                    </a:ext>
                  </a:extLst>
                </a:gridCol>
              </a:tblGrid>
              <a:tr h="125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943201"/>
                  </a:ext>
                </a:extLst>
              </a:tr>
              <a:tr h="385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406662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78.060.688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78.060.688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210489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14.462.092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14.462.092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321127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4.165.663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4.165.663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611160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693295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038054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249750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406291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208723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Financiera-OCDE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336838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59.398.289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59.398.289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40400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352193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59.398.220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59.398.220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855987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755344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361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56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39551" y="90872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532855"/>
              </p:ext>
            </p:extLst>
          </p:nvPr>
        </p:nvGraphicFramePr>
        <p:xfrm>
          <a:off x="539551" y="2132856"/>
          <a:ext cx="7992888" cy="36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39552" y="736883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760359"/>
              </p:ext>
            </p:extLst>
          </p:nvPr>
        </p:nvGraphicFramePr>
        <p:xfrm>
          <a:off x="539551" y="2132856"/>
          <a:ext cx="7920881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2875" y="891414"/>
            <a:ext cx="80178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5828" y="1553807"/>
            <a:ext cx="7770208" cy="2994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BFDCDA-F4E4-42BF-B126-FD509F01E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214224"/>
              </p:ext>
            </p:extLst>
          </p:nvPr>
        </p:nvGraphicFramePr>
        <p:xfrm>
          <a:off x="574197" y="1988840"/>
          <a:ext cx="8025985" cy="2096327"/>
        </p:xfrm>
        <a:graphic>
          <a:graphicData uri="http://schemas.openxmlformats.org/drawingml/2006/table">
            <a:tbl>
              <a:tblPr/>
              <a:tblGrid>
                <a:gridCol w="287876">
                  <a:extLst>
                    <a:ext uri="{9D8B030D-6E8A-4147-A177-3AD203B41FA5}">
                      <a16:colId xmlns:a16="http://schemas.microsoft.com/office/drawing/2014/main" val="435126188"/>
                    </a:ext>
                  </a:extLst>
                </a:gridCol>
                <a:gridCol w="3247241">
                  <a:extLst>
                    <a:ext uri="{9D8B030D-6E8A-4147-A177-3AD203B41FA5}">
                      <a16:colId xmlns:a16="http://schemas.microsoft.com/office/drawing/2014/main" val="3441939726"/>
                    </a:ext>
                  </a:extLst>
                </a:gridCol>
                <a:gridCol w="771508">
                  <a:extLst>
                    <a:ext uri="{9D8B030D-6E8A-4147-A177-3AD203B41FA5}">
                      <a16:colId xmlns:a16="http://schemas.microsoft.com/office/drawing/2014/main" val="3675714991"/>
                    </a:ext>
                  </a:extLst>
                </a:gridCol>
                <a:gridCol w="771508">
                  <a:extLst>
                    <a:ext uri="{9D8B030D-6E8A-4147-A177-3AD203B41FA5}">
                      <a16:colId xmlns:a16="http://schemas.microsoft.com/office/drawing/2014/main" val="372212678"/>
                    </a:ext>
                  </a:extLst>
                </a:gridCol>
                <a:gridCol w="771508">
                  <a:extLst>
                    <a:ext uri="{9D8B030D-6E8A-4147-A177-3AD203B41FA5}">
                      <a16:colId xmlns:a16="http://schemas.microsoft.com/office/drawing/2014/main" val="1837280201"/>
                    </a:ext>
                  </a:extLst>
                </a:gridCol>
                <a:gridCol w="771508">
                  <a:extLst>
                    <a:ext uri="{9D8B030D-6E8A-4147-A177-3AD203B41FA5}">
                      <a16:colId xmlns:a16="http://schemas.microsoft.com/office/drawing/2014/main" val="3683535266"/>
                    </a:ext>
                  </a:extLst>
                </a:gridCol>
                <a:gridCol w="702418">
                  <a:extLst>
                    <a:ext uri="{9D8B030D-6E8A-4147-A177-3AD203B41FA5}">
                      <a16:colId xmlns:a16="http://schemas.microsoft.com/office/drawing/2014/main" val="732143945"/>
                    </a:ext>
                  </a:extLst>
                </a:gridCol>
                <a:gridCol w="702418">
                  <a:extLst>
                    <a:ext uri="{9D8B030D-6E8A-4147-A177-3AD203B41FA5}">
                      <a16:colId xmlns:a16="http://schemas.microsoft.com/office/drawing/2014/main" val="3623818643"/>
                    </a:ext>
                  </a:extLst>
                </a:gridCol>
              </a:tblGrid>
              <a:tr h="138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132693"/>
                  </a:ext>
                </a:extLst>
              </a:tr>
              <a:tr h="424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741603"/>
                  </a:ext>
                </a:extLst>
              </a:tr>
              <a:tr h="147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515.913.199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521.819.643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5.906.444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54.802.426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473548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353.801.433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353.801.433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26.616.698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86790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65.451.052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65.451.052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3.189.262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040524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09120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18.072.269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18.072.269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729.260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782080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59.398.289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59.398.289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12.739.454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287493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848340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15.693.123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15.693.123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511.008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263666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669.234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6.575.678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5.906.444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139906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281.208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281.208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871177"/>
                  </a:ext>
                </a:extLst>
              </a:tr>
              <a:tr h="1386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2.546.591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2.546.591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10.553.505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86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6388" y="692441"/>
            <a:ext cx="798681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576387" y="1340768"/>
            <a:ext cx="798682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193698-160E-49A6-B3EE-2D67A6820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033061"/>
              </p:ext>
            </p:extLst>
          </p:nvPr>
        </p:nvGraphicFramePr>
        <p:xfrm>
          <a:off x="576387" y="1709327"/>
          <a:ext cx="7986821" cy="4354670"/>
        </p:xfrm>
        <a:graphic>
          <a:graphicData uri="http://schemas.openxmlformats.org/drawingml/2006/table">
            <a:tbl>
              <a:tblPr/>
              <a:tblGrid>
                <a:gridCol w="276936">
                  <a:extLst>
                    <a:ext uri="{9D8B030D-6E8A-4147-A177-3AD203B41FA5}">
                      <a16:colId xmlns:a16="http://schemas.microsoft.com/office/drawing/2014/main" val="65258819"/>
                    </a:ext>
                  </a:extLst>
                </a:gridCol>
                <a:gridCol w="276936">
                  <a:extLst>
                    <a:ext uri="{9D8B030D-6E8A-4147-A177-3AD203B41FA5}">
                      <a16:colId xmlns:a16="http://schemas.microsoft.com/office/drawing/2014/main" val="1091433096"/>
                    </a:ext>
                  </a:extLst>
                </a:gridCol>
                <a:gridCol w="3123833">
                  <a:extLst>
                    <a:ext uri="{9D8B030D-6E8A-4147-A177-3AD203B41FA5}">
                      <a16:colId xmlns:a16="http://schemas.microsoft.com/office/drawing/2014/main" val="430300390"/>
                    </a:ext>
                  </a:extLst>
                </a:gridCol>
                <a:gridCol w="742187">
                  <a:extLst>
                    <a:ext uri="{9D8B030D-6E8A-4147-A177-3AD203B41FA5}">
                      <a16:colId xmlns:a16="http://schemas.microsoft.com/office/drawing/2014/main" val="3452089976"/>
                    </a:ext>
                  </a:extLst>
                </a:gridCol>
                <a:gridCol w="742187">
                  <a:extLst>
                    <a:ext uri="{9D8B030D-6E8A-4147-A177-3AD203B41FA5}">
                      <a16:colId xmlns:a16="http://schemas.microsoft.com/office/drawing/2014/main" val="3271419527"/>
                    </a:ext>
                  </a:extLst>
                </a:gridCol>
                <a:gridCol w="742187">
                  <a:extLst>
                    <a:ext uri="{9D8B030D-6E8A-4147-A177-3AD203B41FA5}">
                      <a16:colId xmlns:a16="http://schemas.microsoft.com/office/drawing/2014/main" val="404431532"/>
                    </a:ext>
                  </a:extLst>
                </a:gridCol>
                <a:gridCol w="742187">
                  <a:extLst>
                    <a:ext uri="{9D8B030D-6E8A-4147-A177-3AD203B41FA5}">
                      <a16:colId xmlns:a16="http://schemas.microsoft.com/office/drawing/2014/main" val="3000061459"/>
                    </a:ext>
                  </a:extLst>
                </a:gridCol>
                <a:gridCol w="675723">
                  <a:extLst>
                    <a:ext uri="{9D8B030D-6E8A-4147-A177-3AD203B41FA5}">
                      <a16:colId xmlns:a16="http://schemas.microsoft.com/office/drawing/2014/main" val="290427281"/>
                    </a:ext>
                  </a:extLst>
                </a:gridCol>
                <a:gridCol w="664645">
                  <a:extLst>
                    <a:ext uri="{9D8B030D-6E8A-4147-A177-3AD203B41FA5}">
                      <a16:colId xmlns:a16="http://schemas.microsoft.com/office/drawing/2014/main" val="1582630915"/>
                    </a:ext>
                  </a:extLst>
                </a:gridCol>
              </a:tblGrid>
              <a:tr h="1314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176145"/>
                  </a:ext>
                </a:extLst>
              </a:tr>
              <a:tr h="402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380086"/>
                  </a:ext>
                </a:extLst>
              </a:tr>
              <a:tr h="17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31.982.449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31.982.449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2.319.685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181931"/>
                  </a:ext>
                </a:extLst>
              </a:tr>
              <a:tr h="197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9.485.586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9.485.586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1.214.593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04118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Administradora de los Tribunales Tributarios y Aduaneros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9.548.077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9.548.077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132671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2.036.429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2.036.429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643293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6.609.479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6.609.479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319469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4.302.878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4.302.878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562249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19.630.581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19.630.581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2.655.732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919359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15.828.350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15.828.350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2.163.397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745976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Gestión Financiera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3.802.231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3.802.231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717207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195.186.291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195.186.291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33.730.295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6171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65.775.436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71.681.880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5.906.444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3.564.983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08855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65.775.436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65.775.436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3.564.983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931441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5.906.444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5.906.444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280472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55.368.793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55.368.793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5.296.326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117814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9.202.404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9.202.404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1.034.375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28882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599847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10.937.997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10.937.997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918.206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804932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3.656.518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3.656.518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099934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3.628.811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3.628.811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452.862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858459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23.404.091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23.404.091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2.048.439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618782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97.139.828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97.139.828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2.403.335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633775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19.079.140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19.079.140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1.292.909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933899"/>
                  </a:ext>
                </a:extLst>
              </a:tr>
              <a:tr h="16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Bancos e Instituciones Financieras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78.060.688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78.060.688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420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6386" y="733054"/>
            <a:ext cx="795605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576388" y="1340768"/>
            <a:ext cx="788669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ECB977-0601-443F-8424-1E0C42BB7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911062"/>
              </p:ext>
            </p:extLst>
          </p:nvPr>
        </p:nvGraphicFramePr>
        <p:xfrm>
          <a:off x="571449" y="1685335"/>
          <a:ext cx="7956054" cy="2820010"/>
        </p:xfrm>
        <a:graphic>
          <a:graphicData uri="http://schemas.openxmlformats.org/drawingml/2006/table">
            <a:tbl>
              <a:tblPr/>
              <a:tblGrid>
                <a:gridCol w="260598">
                  <a:extLst>
                    <a:ext uri="{9D8B030D-6E8A-4147-A177-3AD203B41FA5}">
                      <a16:colId xmlns:a16="http://schemas.microsoft.com/office/drawing/2014/main" val="2060103650"/>
                    </a:ext>
                  </a:extLst>
                </a:gridCol>
                <a:gridCol w="260598">
                  <a:extLst>
                    <a:ext uri="{9D8B030D-6E8A-4147-A177-3AD203B41FA5}">
                      <a16:colId xmlns:a16="http://schemas.microsoft.com/office/drawing/2014/main" val="599380747"/>
                    </a:ext>
                  </a:extLst>
                </a:gridCol>
                <a:gridCol w="260598">
                  <a:extLst>
                    <a:ext uri="{9D8B030D-6E8A-4147-A177-3AD203B41FA5}">
                      <a16:colId xmlns:a16="http://schemas.microsoft.com/office/drawing/2014/main" val="509236500"/>
                    </a:ext>
                  </a:extLst>
                </a:gridCol>
                <a:gridCol w="3119358">
                  <a:extLst>
                    <a:ext uri="{9D8B030D-6E8A-4147-A177-3AD203B41FA5}">
                      <a16:colId xmlns:a16="http://schemas.microsoft.com/office/drawing/2014/main" val="2050626380"/>
                    </a:ext>
                  </a:extLst>
                </a:gridCol>
                <a:gridCol w="698402">
                  <a:extLst>
                    <a:ext uri="{9D8B030D-6E8A-4147-A177-3AD203B41FA5}">
                      <a16:colId xmlns:a16="http://schemas.microsoft.com/office/drawing/2014/main" val="4193092516"/>
                    </a:ext>
                  </a:extLst>
                </a:gridCol>
                <a:gridCol w="698402">
                  <a:extLst>
                    <a:ext uri="{9D8B030D-6E8A-4147-A177-3AD203B41FA5}">
                      <a16:colId xmlns:a16="http://schemas.microsoft.com/office/drawing/2014/main" val="1032834645"/>
                    </a:ext>
                  </a:extLst>
                </a:gridCol>
                <a:gridCol w="698402">
                  <a:extLst>
                    <a:ext uri="{9D8B030D-6E8A-4147-A177-3AD203B41FA5}">
                      <a16:colId xmlns:a16="http://schemas.microsoft.com/office/drawing/2014/main" val="1512584992"/>
                    </a:ext>
                  </a:extLst>
                </a:gridCol>
                <a:gridCol w="698402">
                  <a:extLst>
                    <a:ext uri="{9D8B030D-6E8A-4147-A177-3AD203B41FA5}">
                      <a16:colId xmlns:a16="http://schemas.microsoft.com/office/drawing/2014/main" val="3437984872"/>
                    </a:ext>
                  </a:extLst>
                </a:gridCol>
                <a:gridCol w="635859">
                  <a:extLst>
                    <a:ext uri="{9D8B030D-6E8A-4147-A177-3AD203B41FA5}">
                      <a16:colId xmlns:a16="http://schemas.microsoft.com/office/drawing/2014/main" val="485037886"/>
                    </a:ext>
                  </a:extLst>
                </a:gridCol>
                <a:gridCol w="625435">
                  <a:extLst>
                    <a:ext uri="{9D8B030D-6E8A-4147-A177-3AD203B41FA5}">
                      <a16:colId xmlns:a16="http://schemas.microsoft.com/office/drawing/2014/main" val="1793905217"/>
                    </a:ext>
                  </a:extLst>
                </a:gridCol>
              </a:tblGrid>
              <a:tr h="1260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52" marR="7752" marT="7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2" marR="7752" marT="7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795360"/>
                  </a:ext>
                </a:extLst>
              </a:tr>
              <a:tr h="385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12796"/>
                  </a:ext>
                </a:extLst>
              </a:tr>
              <a:tr h="165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9.485.586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9.485.586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1.214.593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98496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6.026.587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6.026.587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405.146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23915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2.271.873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2.271.873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135.003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69036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1.115.295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1.115.295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66.733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473742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164444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12247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555.133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555.133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196533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555.133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555.133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446321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399.949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399.949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28657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Fiscal Autónomo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399.949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399.949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359867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55.304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55.304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50.182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604697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52.274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52.274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50.182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76440"/>
                  </a:ext>
                </a:extLst>
              </a:tr>
              <a:tr h="252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Asistencia Administrativa Mutua en Materia Fiscal-OCDE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966651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71.821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297931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71.821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89958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607.711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6077110,0%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6077110,0%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47121"/>
                  </a:ext>
                </a:extLst>
              </a:tr>
              <a:tr h="126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607.711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6077110,0%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6077110,0%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006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3609" y="831257"/>
            <a:ext cx="80508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553609" y="1705684"/>
            <a:ext cx="794092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E4709EB-469D-4BF1-802C-C531AED41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099859"/>
              </p:ext>
            </p:extLst>
          </p:nvPr>
        </p:nvGraphicFramePr>
        <p:xfrm>
          <a:off x="546580" y="2054121"/>
          <a:ext cx="8050840" cy="1569941"/>
        </p:xfrm>
        <a:graphic>
          <a:graphicData uri="http://schemas.openxmlformats.org/drawingml/2006/table">
            <a:tbl>
              <a:tblPr/>
              <a:tblGrid>
                <a:gridCol w="269801">
                  <a:extLst>
                    <a:ext uri="{9D8B030D-6E8A-4147-A177-3AD203B41FA5}">
                      <a16:colId xmlns:a16="http://schemas.microsoft.com/office/drawing/2014/main" val="1283035084"/>
                    </a:ext>
                  </a:extLst>
                </a:gridCol>
                <a:gridCol w="269801">
                  <a:extLst>
                    <a:ext uri="{9D8B030D-6E8A-4147-A177-3AD203B41FA5}">
                      <a16:colId xmlns:a16="http://schemas.microsoft.com/office/drawing/2014/main" val="1084478229"/>
                    </a:ext>
                  </a:extLst>
                </a:gridCol>
                <a:gridCol w="269801">
                  <a:extLst>
                    <a:ext uri="{9D8B030D-6E8A-4147-A177-3AD203B41FA5}">
                      <a16:colId xmlns:a16="http://schemas.microsoft.com/office/drawing/2014/main" val="4264902991"/>
                    </a:ext>
                  </a:extLst>
                </a:gridCol>
                <a:gridCol w="3043345">
                  <a:extLst>
                    <a:ext uri="{9D8B030D-6E8A-4147-A177-3AD203B41FA5}">
                      <a16:colId xmlns:a16="http://schemas.microsoft.com/office/drawing/2014/main" val="2146658514"/>
                    </a:ext>
                  </a:extLst>
                </a:gridCol>
                <a:gridCol w="723065">
                  <a:extLst>
                    <a:ext uri="{9D8B030D-6E8A-4147-A177-3AD203B41FA5}">
                      <a16:colId xmlns:a16="http://schemas.microsoft.com/office/drawing/2014/main" val="2417437732"/>
                    </a:ext>
                  </a:extLst>
                </a:gridCol>
                <a:gridCol w="723065">
                  <a:extLst>
                    <a:ext uri="{9D8B030D-6E8A-4147-A177-3AD203B41FA5}">
                      <a16:colId xmlns:a16="http://schemas.microsoft.com/office/drawing/2014/main" val="621154723"/>
                    </a:ext>
                  </a:extLst>
                </a:gridCol>
                <a:gridCol w="723065">
                  <a:extLst>
                    <a:ext uri="{9D8B030D-6E8A-4147-A177-3AD203B41FA5}">
                      <a16:colId xmlns:a16="http://schemas.microsoft.com/office/drawing/2014/main" val="2420140951"/>
                    </a:ext>
                  </a:extLst>
                </a:gridCol>
                <a:gridCol w="723065">
                  <a:extLst>
                    <a:ext uri="{9D8B030D-6E8A-4147-A177-3AD203B41FA5}">
                      <a16:colId xmlns:a16="http://schemas.microsoft.com/office/drawing/2014/main" val="795629265"/>
                    </a:ext>
                  </a:extLst>
                </a:gridCol>
                <a:gridCol w="658312">
                  <a:extLst>
                    <a:ext uri="{9D8B030D-6E8A-4147-A177-3AD203B41FA5}">
                      <a16:colId xmlns:a16="http://schemas.microsoft.com/office/drawing/2014/main" val="1682661858"/>
                    </a:ext>
                  </a:extLst>
                </a:gridCol>
                <a:gridCol w="647520">
                  <a:extLst>
                    <a:ext uri="{9D8B030D-6E8A-4147-A177-3AD203B41FA5}">
                      <a16:colId xmlns:a16="http://schemas.microsoft.com/office/drawing/2014/main" val="236000589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24056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727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9.548.077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9.548.077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9215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1.552.470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1.552.470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1201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3678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7.880.074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7.880.074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4341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7.880.074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7.880.074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0452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7.880.074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7.880.074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4720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3747580,0%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3747580,0%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073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3747580,0%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3747580,0%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30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4259" y="741953"/>
            <a:ext cx="799426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574259" y="1610173"/>
            <a:ext cx="7861205" cy="2901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DD3E8E-6B59-465C-BA20-9689FDBD3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843970"/>
              </p:ext>
            </p:extLst>
          </p:nvPr>
        </p:nvGraphicFramePr>
        <p:xfrm>
          <a:off x="574258" y="1961202"/>
          <a:ext cx="7994263" cy="1189349"/>
        </p:xfrm>
        <a:graphic>
          <a:graphicData uri="http://schemas.openxmlformats.org/drawingml/2006/table">
            <a:tbl>
              <a:tblPr/>
              <a:tblGrid>
                <a:gridCol w="267905">
                  <a:extLst>
                    <a:ext uri="{9D8B030D-6E8A-4147-A177-3AD203B41FA5}">
                      <a16:colId xmlns:a16="http://schemas.microsoft.com/office/drawing/2014/main" val="2661714538"/>
                    </a:ext>
                  </a:extLst>
                </a:gridCol>
                <a:gridCol w="267905">
                  <a:extLst>
                    <a:ext uri="{9D8B030D-6E8A-4147-A177-3AD203B41FA5}">
                      <a16:colId xmlns:a16="http://schemas.microsoft.com/office/drawing/2014/main" val="1512732791"/>
                    </a:ext>
                  </a:extLst>
                </a:gridCol>
                <a:gridCol w="267905">
                  <a:extLst>
                    <a:ext uri="{9D8B030D-6E8A-4147-A177-3AD203B41FA5}">
                      <a16:colId xmlns:a16="http://schemas.microsoft.com/office/drawing/2014/main" val="2725881575"/>
                    </a:ext>
                  </a:extLst>
                </a:gridCol>
                <a:gridCol w="3021960">
                  <a:extLst>
                    <a:ext uri="{9D8B030D-6E8A-4147-A177-3AD203B41FA5}">
                      <a16:colId xmlns:a16="http://schemas.microsoft.com/office/drawing/2014/main" val="3124719541"/>
                    </a:ext>
                  </a:extLst>
                </a:gridCol>
                <a:gridCol w="717983">
                  <a:extLst>
                    <a:ext uri="{9D8B030D-6E8A-4147-A177-3AD203B41FA5}">
                      <a16:colId xmlns:a16="http://schemas.microsoft.com/office/drawing/2014/main" val="2247040790"/>
                    </a:ext>
                  </a:extLst>
                </a:gridCol>
                <a:gridCol w="717983">
                  <a:extLst>
                    <a:ext uri="{9D8B030D-6E8A-4147-A177-3AD203B41FA5}">
                      <a16:colId xmlns:a16="http://schemas.microsoft.com/office/drawing/2014/main" val="223626187"/>
                    </a:ext>
                  </a:extLst>
                </a:gridCol>
                <a:gridCol w="717983">
                  <a:extLst>
                    <a:ext uri="{9D8B030D-6E8A-4147-A177-3AD203B41FA5}">
                      <a16:colId xmlns:a16="http://schemas.microsoft.com/office/drawing/2014/main" val="2626585236"/>
                    </a:ext>
                  </a:extLst>
                </a:gridCol>
                <a:gridCol w="717983">
                  <a:extLst>
                    <a:ext uri="{9D8B030D-6E8A-4147-A177-3AD203B41FA5}">
                      <a16:colId xmlns:a16="http://schemas.microsoft.com/office/drawing/2014/main" val="3935611336"/>
                    </a:ext>
                  </a:extLst>
                </a:gridCol>
                <a:gridCol w="653686">
                  <a:extLst>
                    <a:ext uri="{9D8B030D-6E8A-4147-A177-3AD203B41FA5}">
                      <a16:colId xmlns:a16="http://schemas.microsoft.com/office/drawing/2014/main" val="690282433"/>
                    </a:ext>
                  </a:extLst>
                </a:gridCol>
                <a:gridCol w="642970">
                  <a:extLst>
                    <a:ext uri="{9D8B030D-6E8A-4147-A177-3AD203B41FA5}">
                      <a16:colId xmlns:a16="http://schemas.microsoft.com/office/drawing/2014/main" val="127905603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40686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0385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2.036.429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011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344.292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2017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1.692.137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1.692.137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716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0133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785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5367</TotalTime>
  <Words>4628</Words>
  <Application>Microsoft Office PowerPoint</Application>
  <PresentationFormat>Presentación en pantalla (4:3)</PresentationFormat>
  <Paragraphs>2705</Paragraphs>
  <Slides>23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2_Tema de Office</vt:lpstr>
      <vt:lpstr>EJECUCIÓN ACUMULADA DE GASTOS PRESUPUESTARIOS AL MES DE ENERO DE 2021 PARTIDA 08: MINISTERIO DE HACIENDA</vt:lpstr>
      <vt:lpstr>DISTRIBUCIÓN POR SUBTÍTULO DE GASTO Y CÁPITULO   PARTIDA 08 MINISTERIO DE HACIENDA</vt:lpstr>
      <vt:lpstr>Presentación de PowerPoint</vt:lpstr>
      <vt:lpstr>Presentación de PowerPoint</vt:lpstr>
      <vt:lpstr>EJECUCIÓN ACUMULADA DE GASTOS A ENERO DE 2021  PARTIDA 08 MINISTERIO DE HACIENDA</vt:lpstr>
      <vt:lpstr>EJECUCIÓN ACUMULADA DE GASTOS A ENERO DE 2021  PARTIDA 08 RESUMEN POR CAPÍTULOS</vt:lpstr>
      <vt:lpstr>EJECUCIÓN ACUMULADA DE GASTOS A ENERO DE 2021  PARTIDA 08. CAPÍTULO 01. PROGRAMA 01: SECRETARÍA Y ADMINISTRACIÓN GENERAL</vt:lpstr>
      <vt:lpstr>EJECUCIÓN ACUMULADA DE GASTOS A ENERO DE 2021  PARTIDA 08. CAPÍTULO 01. PROGRAMA 06: UNIDAD ADMINISTRADORA DE LOS TRIBUNALES TRIBUTARIOS Y ADUANERO</vt:lpstr>
      <vt:lpstr>EJECUCIÓN ACUMULADA DE GASTOS A ENERO DE 2021  PARTIDA 08. CAPÍTULO 01. PROGRAMA 07: SISTEMA INTEGRADO DE COMERCIO EXTERIOR (SICEX)</vt:lpstr>
      <vt:lpstr>EJECUCIÓN ACUMULADA DE GASTOS A ENERO DE 2021  PARTIDA 08. CAPÍTULO 01. PROGRAMA 08: PROGRAMA DE MODERNIZACIÓN SECTOR PÚBLICO</vt:lpstr>
      <vt:lpstr>EJECUCIÓN ACUMULADA DE GASTOS A ENERO DE 2021  PARTIDA 08. CAPÍTULO 01. PROGRAMA 09: PROGRAMA EXPORTACIÓN DE SERVICIOS</vt:lpstr>
      <vt:lpstr>EJECUCIÓN ACUMULADA DE GASTOS A ENERO DE 2021  PARTIDA 08. CAPÍTULO 02. PROGRAMA 01: DIRECCIÓN DE PRESUPUESTOS</vt:lpstr>
      <vt:lpstr>EJECUCIÓN ACUMULADA DE GASTOS A ENERO DE 2021  PARTIDA 08. CAPÍTULO 02. PROGRAMA 02: SISTEMA DE GESTIÓN FINANCIERA DEL ESTADO</vt:lpstr>
      <vt:lpstr>EJECUCIÓN ACUMULADA DE GASTOS A ENERO DE 2021  PARTIDA 08. CAPÍTULO 03. PROGRAMA 01: SERVICIO DE IMPUESTOS INTERNOS</vt:lpstr>
      <vt:lpstr>EJECUCIÓN ACUMULADA DE GASTOS A ENERO DE 2021  PARTIDA 08. CAPÍTULO 04. PROGRAMA 01: SERVICIO NACIONAL DE ADUANAS</vt:lpstr>
      <vt:lpstr>EJECUCIÓN ACUMULADA DE GASTOS A ENERO DE 2021  PARTIDA 08. CAPÍTULO 05. PROGRAMA 01: SERVICIO DE TESORERÍAS</vt:lpstr>
      <vt:lpstr>EJECUCIÓN ACUMULADA DE GASTOS A ENERO DE 2021  PARTIDA 08. CAPÍTULO 07. PROGRAMA 01: DIRECCIÓN DE COMPRAS Y CONTRATACIÓN PÚBLICA</vt:lpstr>
      <vt:lpstr>EJECUCIÓN ACUMULADA DE GASTOS A ENERO DE 2021  PARTIDA 08. CAPÍTULO 15. PROGRAMA 01: DIRECCIÓN NACIONAL DEL SERVICIO CIVIL</vt:lpstr>
      <vt:lpstr>EJECUCIÓN ACUMULADA DE GASTOS A ENERO DE 2021  PARTIDA 08. CAPÍTULO 16. PROGRAMA 01: UNIDAD DE ANÁLISIS FINANCIERO</vt:lpstr>
      <vt:lpstr>EJECUCIÓN ACUMULADA DE GASTOS A ENERO DE 2021  PARTIDA 08. CAPÍTULO 17. PROGRAMA 01: SUPERINTENDENCIA DE CASINOS DE JUEGO</vt:lpstr>
      <vt:lpstr>EJECUCIÓN ACUMULADA DE GASTOS A ENERO DE 2021  PARTIDA 08. CAPÍTULO 30. PROGRAMA 01: CONSEJO DE DEFENSA DEL ESTADO</vt:lpstr>
      <vt:lpstr>EJECUCIÓN ACUMULADA DE GASTOS A ENERO DE 2021  PARTIDA 08. CAPÍTULO 31. PROGRAMA 01: COMISIÓN PARA EL MERCADO FINANCIERO</vt:lpstr>
      <vt:lpstr>EJECUCIÓN ACUMULADA DE GASTOS A ENERO DE 2021  PARTIDA 08. CAPÍTULO 31. PROGRAMA 02: BANCOS E INSTITUCIONES FINANCIERAS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414</cp:revision>
  <cp:lastPrinted>2019-10-12T13:02:40Z</cp:lastPrinted>
  <dcterms:created xsi:type="dcterms:W3CDTF">2016-06-23T13:38:47Z</dcterms:created>
  <dcterms:modified xsi:type="dcterms:W3CDTF">2021-04-14T20:50:40Z</dcterms:modified>
</cp:coreProperties>
</file>