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110" d="100"/>
          <a:sy n="110" d="100"/>
        </p:scale>
        <p:origin x="3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FE8-4633-A9A1-1FE8224758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FE8-4633-A9A1-1FE8224758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FE8-4633-A9A1-1FE8224758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FE8-4633-A9A1-1FE82247587E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E8-4633-A9A1-1FE82247587E}"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E8-4633-A9A1-1FE82247587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E8-4633-A9A1-1FE822475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98-4179-B6C2-CD5F4155C39A}"/>
            </c:ext>
          </c:extLst>
        </c:ser>
        <c:ser>
          <c:idx val="1"/>
          <c:order val="1"/>
          <c:tx>
            <c:strRef>
              <c:f>'Partida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04'!$D$34:$O$34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98-4179-B6C2-CD5F4155C39A}"/>
            </c:ext>
          </c:extLst>
        </c:ser>
        <c:ser>
          <c:idx val="2"/>
          <c:order val="2"/>
          <c:tx>
            <c:strRef>
              <c:f>'Partida 04'!$C$35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04'!$D$35</c:f>
              <c:numCache>
                <c:formatCode>0.0%</c:formatCode>
                <c:ptCount val="1"/>
                <c:pt idx="0">
                  <c:v>0.11545879724450414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98-4179-B6C2-CD5F4155C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43661992"/>
        <c:axId val="443660032"/>
      </c:barChart>
      <c:catAx>
        <c:axId val="443661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3660032"/>
        <c:crosses val="autoZero"/>
        <c:auto val="0"/>
        <c:lblAlgn val="ctr"/>
        <c:lblOffset val="100"/>
        <c:noMultiLvlLbl val="0"/>
      </c:catAx>
      <c:valAx>
        <c:axId val="44366003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3661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2019-2020-2021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'Partida 04'!$C$29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04'!$D$29:$O$29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46-4E91-A976-A5BF48EA5B8D}"/>
            </c:ext>
          </c:extLst>
        </c:ser>
        <c:ser>
          <c:idx val="0"/>
          <c:order val="1"/>
          <c:tx>
            <c:strRef>
              <c:f>'Partida 04'!$C$30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04'!$D$30:$O$30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46-4E91-A976-A5BF48EA5B8D}"/>
            </c:ext>
          </c:extLst>
        </c:ser>
        <c:ser>
          <c:idx val="2"/>
          <c:order val="2"/>
          <c:tx>
            <c:strRef>
              <c:f>'Partida 04'!$C$31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146-4E91-A976-A5BF48EA5B8D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46-4E91-A976-A5BF48EA5B8D}"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46-4E91-A976-A5BF48EA5B8D}"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46-4E91-A976-A5BF48EA5B8D}"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46-4E91-A976-A5BF48EA5B8D}"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46-4E91-A976-A5BF48EA5B8D}"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46-4E91-A976-A5BF48EA5B8D}"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46-4E91-A976-A5BF48EA5B8D}"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146-4E91-A976-A5BF48EA5B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'Partida 04'!$D$31</c:f>
              <c:numCache>
                <c:formatCode>0.0%</c:formatCode>
                <c:ptCount val="1"/>
                <c:pt idx="0">
                  <c:v>0.11545879724450414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146-4E91-A976-A5BF48EA5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3658072"/>
        <c:axId val="443658464"/>
      </c:lineChart>
      <c:catAx>
        <c:axId val="443658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3658464"/>
        <c:crosses val="autoZero"/>
        <c:auto val="1"/>
        <c:lblAlgn val="ctr"/>
        <c:lblOffset val="100"/>
        <c:tickLblSkip val="1"/>
        <c:noMultiLvlLbl val="0"/>
      </c:catAx>
      <c:valAx>
        <c:axId val="44365846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3658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381683"/>
              </p:ext>
            </p:extLst>
          </p:nvPr>
        </p:nvGraphicFramePr>
        <p:xfrm>
          <a:off x="479235" y="1796400"/>
          <a:ext cx="8207565" cy="408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152171"/>
              </p:ext>
            </p:extLst>
          </p:nvPr>
        </p:nvGraphicFramePr>
        <p:xfrm>
          <a:off x="611560" y="1797048"/>
          <a:ext cx="8075240" cy="444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3" y="18139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224115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552253"/>
              </p:ext>
            </p:extLst>
          </p:nvPr>
        </p:nvGraphicFramePr>
        <p:xfrm>
          <a:off x="467543" y="2276871"/>
          <a:ext cx="8138789" cy="2653110"/>
        </p:xfrm>
        <a:graphic>
          <a:graphicData uri="http://schemas.openxmlformats.org/drawingml/2006/table">
            <a:tbl>
              <a:tblPr/>
              <a:tblGrid>
                <a:gridCol w="93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8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2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69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67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03" y="6260692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42365"/>
              </p:ext>
            </p:extLst>
          </p:nvPr>
        </p:nvGraphicFramePr>
        <p:xfrm>
          <a:off x="406303" y="1609454"/>
          <a:ext cx="8195709" cy="4567514"/>
        </p:xfrm>
        <a:graphic>
          <a:graphicData uri="http://schemas.openxmlformats.org/drawingml/2006/table">
            <a:tbl>
              <a:tblPr/>
              <a:tblGrid>
                <a:gridCol w="887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5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7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9.567.369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5.251.417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138.819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4.162.306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4.162.306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41623060,0%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4021</TotalTime>
  <Words>517</Words>
  <Application>Microsoft Office PowerPoint</Application>
  <PresentationFormat>Presentación en pantalla (4:3)</PresentationFormat>
  <Paragraphs>265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1_Tema de Office</vt:lpstr>
      <vt:lpstr>Tema de Office</vt:lpstr>
      <vt:lpstr>EJECUCIÓN PRESUPUESTARIA DE GASTOS ACUMULADA AL MES DE ENERO DE 2021 PARTIDA 04: CONTRALORÍA GENERAL DE LA REPÚBLICA</vt:lpstr>
      <vt:lpstr>EJECUCIÓN ACUMULADA DE GASTOS A ENERO DE 2021  PARTIDA 04 CONTRALORÍA GENERAL DE LA REPÚBLICA</vt:lpstr>
      <vt:lpstr>EJECUCIÓN ACUMULADA DE GASTOS A ENERO DE 2021  PARTIDA 04 CONTRALORÍA GENERAL DE LA REPÚBLICA</vt:lpstr>
      <vt:lpstr>EJECUCION ACUMULADA DE GASTOS A ENERO DE 2021  PARTIDA 04 CONTRALORÍA GENERAL DE LA REPÚBLICA</vt:lpstr>
      <vt:lpstr>EJECUCIÓN ACUMULADA DE GASTOS A ENERO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278</cp:revision>
  <cp:lastPrinted>2019-10-18T21:20:26Z</cp:lastPrinted>
  <dcterms:created xsi:type="dcterms:W3CDTF">2016-06-23T13:38:47Z</dcterms:created>
  <dcterms:modified xsi:type="dcterms:W3CDTF">2021-04-12T20:52:38Z</dcterms:modified>
</cp:coreProperties>
</file>