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1" d="100"/>
          <a:sy n="81" d="100"/>
        </p:scale>
        <p:origin x="90" y="7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36-474D-A233-8805309AD6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936-474D-A233-8805309AD6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936-474D-A233-8805309AD6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936-474D-A233-8805309AD6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936-474D-A233-8805309AD6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936-474D-A233-8805309AD6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936-474D-A233-8805309AD6E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936-474D-A233-8805309AD6E9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936-474D-A233-8805309AD6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9D-4364-8D8E-1B112DE55B6C}"/>
            </c:ext>
          </c:extLst>
        </c:ser>
        <c:ser>
          <c:idx val="1"/>
          <c:order val="1"/>
          <c:tx>
            <c:strRef>
              <c:f>'Partida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9D-4364-8D8E-1B112DE55B6C}"/>
            </c:ext>
          </c:extLst>
        </c:ser>
        <c:ser>
          <c:idx val="2"/>
          <c:order val="2"/>
          <c:tx>
            <c:strRef>
              <c:f>'Partida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9D-4364-8D8E-1B112DE55B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03'!$D$21</c:f>
              <c:numCache>
                <c:formatCode>0.0%</c:formatCode>
                <c:ptCount val="1"/>
                <c:pt idx="0">
                  <c:v>7.4058890598359031E-2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09D-4364-8D8E-1B112DE55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719616"/>
        <c:axId val="426722360"/>
      </c:lineChart>
      <c:catAx>
        <c:axId val="4267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2360"/>
        <c:crosses val="autoZero"/>
        <c:auto val="1"/>
        <c:lblAlgn val="ctr"/>
        <c:lblOffset val="100"/>
        <c:noMultiLvlLbl val="0"/>
      </c:catAx>
      <c:valAx>
        <c:axId val="42672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1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7-45EE-9A60-F4B38E6A77D8}"/>
            </c:ext>
          </c:extLst>
        </c:ser>
        <c:ser>
          <c:idx val="1"/>
          <c:order val="1"/>
          <c:tx>
            <c:strRef>
              <c:f>'Partida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7-45EE-9A60-F4B38E6A77D8}"/>
            </c:ext>
          </c:extLst>
        </c:ser>
        <c:ser>
          <c:idx val="2"/>
          <c:order val="2"/>
          <c:tx>
            <c:strRef>
              <c:f>'Partida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03'!$D$27</c:f>
              <c:numCache>
                <c:formatCode>0.0%</c:formatCode>
                <c:ptCount val="1"/>
                <c:pt idx="0">
                  <c:v>7.4058890598359031E-2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C7-45EE-9A60-F4B38E6A7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6721184"/>
        <c:axId val="426720008"/>
      </c:barChart>
      <c:catAx>
        <c:axId val="42672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0008"/>
        <c:crosses val="autoZero"/>
        <c:auto val="1"/>
        <c:lblAlgn val="ctr"/>
        <c:lblOffset val="100"/>
        <c:noMultiLvlLbl val="0"/>
      </c:catAx>
      <c:valAx>
        <c:axId val="42672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2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40571"/>
              </p:ext>
            </p:extLst>
          </p:nvPr>
        </p:nvGraphicFramePr>
        <p:xfrm>
          <a:off x="405024" y="2438092"/>
          <a:ext cx="8238911" cy="2791104"/>
        </p:xfrm>
        <a:graphic>
          <a:graphicData uri="http://schemas.openxmlformats.org/drawingml/2006/table">
            <a:tbl>
              <a:tblPr/>
              <a:tblGrid>
                <a:gridCol w="31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4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3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0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16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3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48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991796"/>
              </p:ext>
            </p:extLst>
          </p:nvPr>
        </p:nvGraphicFramePr>
        <p:xfrm>
          <a:off x="827584" y="1776411"/>
          <a:ext cx="7128792" cy="4239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463875"/>
              </p:ext>
            </p:extLst>
          </p:nvPr>
        </p:nvGraphicFramePr>
        <p:xfrm>
          <a:off x="467544" y="2057400"/>
          <a:ext cx="8210798" cy="402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370843"/>
              </p:ext>
            </p:extLst>
          </p:nvPr>
        </p:nvGraphicFramePr>
        <p:xfrm>
          <a:off x="466600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80228"/>
              </p:ext>
            </p:extLst>
          </p:nvPr>
        </p:nvGraphicFramePr>
        <p:xfrm>
          <a:off x="405026" y="2132857"/>
          <a:ext cx="8210800" cy="3101426"/>
        </p:xfrm>
        <a:graphic>
          <a:graphicData uri="http://schemas.openxmlformats.org/drawingml/2006/table">
            <a:tbl>
              <a:tblPr/>
              <a:tblGrid>
                <a:gridCol w="533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9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42.145.879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35.675.824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11122"/>
              </p:ext>
            </p:extLst>
          </p:nvPr>
        </p:nvGraphicFramePr>
        <p:xfrm>
          <a:off x="405026" y="2420888"/>
          <a:ext cx="8110324" cy="2033489"/>
        </p:xfrm>
        <a:graphic>
          <a:graphicData uri="http://schemas.openxmlformats.org/drawingml/2006/table">
            <a:tbl>
              <a:tblPr/>
              <a:tblGrid>
                <a:gridCol w="26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5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8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5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7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2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2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34.202.661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32.316.793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1.885.868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7.667.702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275.516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83393"/>
              </p:ext>
            </p:extLst>
          </p:nvPr>
        </p:nvGraphicFramePr>
        <p:xfrm>
          <a:off x="481223" y="2492896"/>
          <a:ext cx="8147250" cy="1584175"/>
        </p:xfrm>
        <a:graphic>
          <a:graphicData uri="http://schemas.openxmlformats.org/drawingml/2006/table">
            <a:tbl>
              <a:tblPr/>
              <a:tblGrid>
                <a:gridCol w="3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8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32.316.793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64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32.316.793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802952"/>
              </p:ext>
            </p:extLst>
          </p:nvPr>
        </p:nvGraphicFramePr>
        <p:xfrm>
          <a:off x="501756" y="2410369"/>
          <a:ext cx="8143873" cy="1634134"/>
        </p:xfrm>
        <a:graphic>
          <a:graphicData uri="http://schemas.openxmlformats.org/drawingml/2006/table">
            <a:tbl>
              <a:tblPr/>
              <a:tblGrid>
                <a:gridCol w="3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0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13097"/>
              </p:ext>
            </p:extLst>
          </p:nvPr>
        </p:nvGraphicFramePr>
        <p:xfrm>
          <a:off x="428846" y="1772819"/>
          <a:ext cx="8215090" cy="4543296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5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7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7.667.702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1.380.759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2.741.364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122.903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122.903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4582</TotalTime>
  <Words>1232</Words>
  <Application>Microsoft Office PowerPoint</Application>
  <PresentationFormat>Presentación en pantalla (4:3)</PresentationFormat>
  <Paragraphs>625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AL MES DE ENERO DE 2021 PARTIDA 03: PODER JUDICIAL</vt:lpstr>
      <vt:lpstr>EJECUCIÓN PRESUPUESTARIA DE GASTOS ACUMULADA A ENERO DE 2021 PARTIDA 03 PODER JUDICIAL</vt:lpstr>
      <vt:lpstr>EJECUCIÓN DE GASTOS A ENERO DE 2021  PARTIDA 03 PODER JUDICIAL</vt:lpstr>
      <vt:lpstr>EJECUCIÓN DE GASTOS A ENERO DE 2021  PARTIDA 03 PODER JUDICIAL</vt:lpstr>
      <vt:lpstr>EJECUCIÓN ACUMULADA DE GASTOS A ENERO DE 2021  PARTIDA 03 PODER JUDICIAL</vt:lpstr>
      <vt:lpstr>EJECUCIÓN ACUMULADA DE GASTOS A ENERO DE 2021  PARTIDA 03 PODER JUDICIAL  RESUMEN POR CAPÍTULOS</vt:lpstr>
      <vt:lpstr>EJECUCIÓN ACUMULADA DE GASTOS A ENERO DE 2021  PARTIDA 03. CAPÍTULO 01. PROGRAMA 01: PODER JUDICIAL</vt:lpstr>
      <vt:lpstr>EJECUCIÓN ACUMULADA DE GASTOS A ENERO DE 2021  PARTIDA 03. CAPÍTULO 01. PROGRAMA 02: UNIDAD DE APOYO A TRIBUNALES</vt:lpstr>
      <vt:lpstr>EJECUCIÓN ACUMULADA DE GASTOS A ENERO DE 2021  PARTIDA 03. CAPÍTULO 03. PROGRAMA 01: CORPORACIÓN ADMINISTRATIVA DEL PODER JUDICIAL</vt:lpstr>
      <vt:lpstr>EJECUCIÓN ACUMULADA DE GASTOS A ENERO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275</cp:revision>
  <cp:lastPrinted>2020-09-07T04:49:41Z</cp:lastPrinted>
  <dcterms:created xsi:type="dcterms:W3CDTF">2016-06-23T13:38:47Z</dcterms:created>
  <dcterms:modified xsi:type="dcterms:W3CDTF">2021-04-28T01:09:07Z</dcterms:modified>
</cp:coreProperties>
</file>