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E-435D-969F-37E5F9C3039B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5E-435D-969F-37E5F9C3039B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5E-435D-969F-37E5F9C3039B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5E-435D-969F-37E5F9C3039B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5E-435D-969F-37E5F9C3039B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5E-435D-969F-37E5F9C3039B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25E-435D-969F-37E5F9C3039B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5E-435D-969F-37E5F9C3039B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5E-435D-969F-37E5F9C3039B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5E-435D-969F-37E5F9C3039B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25E-435D-969F-37E5F9C30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</c:f>
              <c:numCache>
                <c:formatCode>0.0%</c:formatCode>
                <c:ptCount val="1"/>
                <c:pt idx="0">
                  <c:v>7.0577215289033893E-2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25E-435D-969F-37E5F9C303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13-48C1-8ABC-505C57497FA2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13-48C1-8ABC-505C57497FA2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13-48C1-8ABC-505C57497FA2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13-48C1-8ABC-505C57497FA2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13-48C1-8ABC-505C57497FA2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13-48C1-8ABC-505C57497FA2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13-48C1-8ABC-505C57497FA2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13-48C1-8ABC-505C57497FA2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13-48C1-8ABC-505C57497FA2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13-48C1-8ABC-505C57497FA2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13-48C1-8ABC-505C57497FA2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13-48C1-8ABC-505C57497FA2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613-48C1-8ABC-505C57497F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</c:f>
              <c:numCache>
                <c:formatCode>0.0%</c:formatCode>
                <c:ptCount val="1"/>
                <c:pt idx="0">
                  <c:v>7.0577215289033893E-2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613-48C1-8ABC-505C57497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FCDA0C6-7C0F-4215-962B-FFA4BFEC5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475530"/>
              </p:ext>
            </p:extLst>
          </p:nvPr>
        </p:nvGraphicFramePr>
        <p:xfrm>
          <a:off x="507381" y="1989983"/>
          <a:ext cx="7936109" cy="1298875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3015033450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2335598260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267322235"/>
                    </a:ext>
                  </a:extLst>
                </a:gridCol>
                <a:gridCol w="2585793">
                  <a:extLst>
                    <a:ext uri="{9D8B030D-6E8A-4147-A177-3AD203B41FA5}">
                      <a16:colId xmlns:a16="http://schemas.microsoft.com/office/drawing/2014/main" val="3943438684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419528967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964268873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1818998451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1900335925"/>
                    </a:ext>
                  </a:extLst>
                </a:gridCol>
                <a:gridCol w="703382">
                  <a:extLst>
                    <a:ext uri="{9D8B030D-6E8A-4147-A177-3AD203B41FA5}">
                      <a16:colId xmlns:a16="http://schemas.microsoft.com/office/drawing/2014/main" val="110608649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1868111168"/>
                    </a:ext>
                  </a:extLst>
                </a:gridCol>
              </a:tblGrid>
              <a:tr h="1385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068418"/>
                  </a:ext>
                </a:extLst>
              </a:tr>
              <a:tr h="4242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368428"/>
                  </a:ext>
                </a:extLst>
              </a:tr>
              <a:tr h="181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22916"/>
                  </a:ext>
                </a:extLst>
              </a:tr>
              <a:tr h="138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681403"/>
                  </a:ext>
                </a:extLst>
              </a:tr>
              <a:tr h="138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61945"/>
                  </a:ext>
                </a:extLst>
              </a:tr>
              <a:tr h="138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926356"/>
                  </a:ext>
                </a:extLst>
              </a:tr>
              <a:tr h="138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567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879773"/>
            <a:ext cx="79361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E48D09-1CEC-424F-A717-3038734EC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303981"/>
              </p:ext>
            </p:extLst>
          </p:nvPr>
        </p:nvGraphicFramePr>
        <p:xfrm>
          <a:off x="507380" y="1980703"/>
          <a:ext cx="7953049" cy="1030633"/>
        </p:xfrm>
        <a:graphic>
          <a:graphicData uri="http://schemas.openxmlformats.org/drawingml/2006/table">
            <a:tbl>
              <a:tblPr/>
              <a:tblGrid>
                <a:gridCol w="288887">
                  <a:extLst>
                    <a:ext uri="{9D8B030D-6E8A-4147-A177-3AD203B41FA5}">
                      <a16:colId xmlns:a16="http://schemas.microsoft.com/office/drawing/2014/main" val="3017963630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3654745119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2424035199"/>
                    </a:ext>
                  </a:extLst>
                </a:gridCol>
                <a:gridCol w="2591313">
                  <a:extLst>
                    <a:ext uri="{9D8B030D-6E8A-4147-A177-3AD203B41FA5}">
                      <a16:colId xmlns:a16="http://schemas.microsoft.com/office/drawing/2014/main" val="916836860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1570568361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70196103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2911518091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541507999"/>
                    </a:ext>
                  </a:extLst>
                </a:gridCol>
                <a:gridCol w="704884">
                  <a:extLst>
                    <a:ext uri="{9D8B030D-6E8A-4147-A177-3AD203B41FA5}">
                      <a16:colId xmlns:a16="http://schemas.microsoft.com/office/drawing/2014/main" val="2443660065"/>
                    </a:ext>
                  </a:extLst>
                </a:gridCol>
                <a:gridCol w="693327">
                  <a:extLst>
                    <a:ext uri="{9D8B030D-6E8A-4147-A177-3AD203B41FA5}">
                      <a16:colId xmlns:a16="http://schemas.microsoft.com/office/drawing/2014/main" val="2147500296"/>
                    </a:ext>
                  </a:extLst>
                </a:gridCol>
              </a:tblGrid>
              <a:tr h="139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177559"/>
                  </a:ext>
                </a:extLst>
              </a:tr>
              <a:tr h="427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33461"/>
                  </a:ext>
                </a:extLst>
              </a:tr>
              <a:tr h="183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60351"/>
                  </a:ext>
                </a:extLst>
              </a:tr>
              <a:tr h="13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65523"/>
                  </a:ext>
                </a:extLst>
              </a:tr>
              <a:tr h="13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71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834260"/>
              </p:ext>
            </p:extLst>
          </p:nvPr>
        </p:nvGraphicFramePr>
        <p:xfrm>
          <a:off x="613324" y="1916832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223132"/>
              </p:ext>
            </p:extLst>
          </p:nvPr>
        </p:nvGraphicFramePr>
        <p:xfrm>
          <a:off x="539552" y="2204864"/>
          <a:ext cx="810438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4548EBB-13EC-4C0A-97F0-03044C78A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26434"/>
              </p:ext>
            </p:extLst>
          </p:nvPr>
        </p:nvGraphicFramePr>
        <p:xfrm>
          <a:off x="522350" y="1799140"/>
          <a:ext cx="7866070" cy="1746114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375074554"/>
                    </a:ext>
                  </a:extLst>
                </a:gridCol>
                <a:gridCol w="2213878">
                  <a:extLst>
                    <a:ext uri="{9D8B030D-6E8A-4147-A177-3AD203B41FA5}">
                      <a16:colId xmlns:a16="http://schemas.microsoft.com/office/drawing/2014/main" val="2407792437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507626919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871922042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05009488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076804781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580770680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735050748"/>
                    </a:ext>
                  </a:extLst>
                </a:gridCol>
              </a:tblGrid>
              <a:tr h="15695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9162"/>
                  </a:ext>
                </a:extLst>
              </a:tr>
              <a:tr h="48067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974168"/>
                  </a:ext>
                </a:extLst>
              </a:tr>
              <a:tr h="166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230186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673729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074244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466781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3.196.954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652323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878807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07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0832" y="1556792"/>
            <a:ext cx="8122172" cy="4291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7F4511-CF73-4A01-A118-4C97CB6C2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134978"/>
              </p:ext>
            </p:extLst>
          </p:nvPr>
        </p:nvGraphicFramePr>
        <p:xfrm>
          <a:off x="520996" y="1871080"/>
          <a:ext cx="8074143" cy="1587060"/>
        </p:xfrm>
        <a:graphic>
          <a:graphicData uri="http://schemas.openxmlformats.org/drawingml/2006/table">
            <a:tbl>
              <a:tblPr/>
              <a:tblGrid>
                <a:gridCol w="304340">
                  <a:extLst>
                    <a:ext uri="{9D8B030D-6E8A-4147-A177-3AD203B41FA5}">
                      <a16:colId xmlns:a16="http://schemas.microsoft.com/office/drawing/2014/main" val="3032766989"/>
                    </a:ext>
                  </a:extLst>
                </a:gridCol>
                <a:gridCol w="304340">
                  <a:extLst>
                    <a:ext uri="{9D8B030D-6E8A-4147-A177-3AD203B41FA5}">
                      <a16:colId xmlns:a16="http://schemas.microsoft.com/office/drawing/2014/main" val="618368561"/>
                    </a:ext>
                  </a:extLst>
                </a:gridCol>
                <a:gridCol w="2729932">
                  <a:extLst>
                    <a:ext uri="{9D8B030D-6E8A-4147-A177-3AD203B41FA5}">
                      <a16:colId xmlns:a16="http://schemas.microsoft.com/office/drawing/2014/main" val="3401358810"/>
                    </a:ext>
                  </a:extLst>
                </a:gridCol>
                <a:gridCol w="815631">
                  <a:extLst>
                    <a:ext uri="{9D8B030D-6E8A-4147-A177-3AD203B41FA5}">
                      <a16:colId xmlns:a16="http://schemas.microsoft.com/office/drawing/2014/main" val="889946571"/>
                    </a:ext>
                  </a:extLst>
                </a:gridCol>
                <a:gridCol w="815631">
                  <a:extLst>
                    <a:ext uri="{9D8B030D-6E8A-4147-A177-3AD203B41FA5}">
                      <a16:colId xmlns:a16="http://schemas.microsoft.com/office/drawing/2014/main" val="3924698179"/>
                    </a:ext>
                  </a:extLst>
                </a:gridCol>
                <a:gridCol w="815631">
                  <a:extLst>
                    <a:ext uri="{9D8B030D-6E8A-4147-A177-3AD203B41FA5}">
                      <a16:colId xmlns:a16="http://schemas.microsoft.com/office/drawing/2014/main" val="2684963082"/>
                    </a:ext>
                  </a:extLst>
                </a:gridCol>
                <a:gridCol w="815631">
                  <a:extLst>
                    <a:ext uri="{9D8B030D-6E8A-4147-A177-3AD203B41FA5}">
                      <a16:colId xmlns:a16="http://schemas.microsoft.com/office/drawing/2014/main" val="1794084105"/>
                    </a:ext>
                  </a:extLst>
                </a:gridCol>
                <a:gridCol w="742590">
                  <a:extLst>
                    <a:ext uri="{9D8B030D-6E8A-4147-A177-3AD203B41FA5}">
                      <a16:colId xmlns:a16="http://schemas.microsoft.com/office/drawing/2014/main" val="880415720"/>
                    </a:ext>
                  </a:extLst>
                </a:gridCol>
                <a:gridCol w="730417">
                  <a:extLst>
                    <a:ext uri="{9D8B030D-6E8A-4147-A177-3AD203B41FA5}">
                      <a16:colId xmlns:a16="http://schemas.microsoft.com/office/drawing/2014/main" val="3035296771"/>
                    </a:ext>
                  </a:extLst>
                </a:gridCol>
              </a:tblGrid>
              <a:tr h="144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095939"/>
                  </a:ext>
                </a:extLst>
              </a:tr>
              <a:tr h="441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443125"/>
                  </a:ext>
                </a:extLst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9.189.651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748177"/>
                  </a:ext>
                </a:extLst>
              </a:tr>
              <a:tr h="144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2.852.502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083503"/>
                  </a:ext>
                </a:extLst>
              </a:tr>
              <a:tr h="16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5.447.039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59023"/>
                  </a:ext>
                </a:extLst>
              </a:tr>
              <a:tr h="180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848.680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201271"/>
                  </a:ext>
                </a:extLst>
              </a:tr>
              <a:tr h="180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17282"/>
                  </a:ext>
                </a:extLst>
              </a:tr>
              <a:tr h="144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545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1BEC44E-89FE-43E1-A849-602B79E1C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25331"/>
              </p:ext>
            </p:extLst>
          </p:nvPr>
        </p:nvGraphicFramePr>
        <p:xfrm>
          <a:off x="558704" y="1747708"/>
          <a:ext cx="7920880" cy="4178353"/>
        </p:xfrm>
        <a:graphic>
          <a:graphicData uri="http://schemas.openxmlformats.org/drawingml/2006/table">
            <a:tbl>
              <a:tblPr/>
              <a:tblGrid>
                <a:gridCol w="287719">
                  <a:extLst>
                    <a:ext uri="{9D8B030D-6E8A-4147-A177-3AD203B41FA5}">
                      <a16:colId xmlns:a16="http://schemas.microsoft.com/office/drawing/2014/main" val="1882065257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296605293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2082904532"/>
                    </a:ext>
                  </a:extLst>
                </a:gridCol>
                <a:gridCol w="2580832">
                  <a:extLst>
                    <a:ext uri="{9D8B030D-6E8A-4147-A177-3AD203B41FA5}">
                      <a16:colId xmlns:a16="http://schemas.microsoft.com/office/drawing/2014/main" val="2545275974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588317226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1341741014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1604379560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1822870588"/>
                    </a:ext>
                  </a:extLst>
                </a:gridCol>
                <a:gridCol w="702032">
                  <a:extLst>
                    <a:ext uri="{9D8B030D-6E8A-4147-A177-3AD203B41FA5}">
                      <a16:colId xmlns:a16="http://schemas.microsoft.com/office/drawing/2014/main" val="2931027278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406697932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2850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08937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2.852.502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5023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870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505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8592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1891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710.158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9596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1903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5222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664.620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876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405.844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69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0504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156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0036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2394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595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030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044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6088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004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0394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3170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0046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809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546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2165820,0%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2165820,0%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7291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2165820,0%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2165820,0%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407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5605D6-F051-49E5-9C43-A33380477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84820"/>
              </p:ext>
            </p:extLst>
          </p:nvPr>
        </p:nvGraphicFramePr>
        <p:xfrm>
          <a:off x="518432" y="1719948"/>
          <a:ext cx="8007741" cy="3498705"/>
        </p:xfrm>
        <a:graphic>
          <a:graphicData uri="http://schemas.openxmlformats.org/drawingml/2006/table">
            <a:tbl>
              <a:tblPr/>
              <a:tblGrid>
                <a:gridCol w="290874">
                  <a:extLst>
                    <a:ext uri="{9D8B030D-6E8A-4147-A177-3AD203B41FA5}">
                      <a16:colId xmlns:a16="http://schemas.microsoft.com/office/drawing/2014/main" val="1368738077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2637009824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1518059348"/>
                    </a:ext>
                  </a:extLst>
                </a:gridCol>
                <a:gridCol w="2609133">
                  <a:extLst>
                    <a:ext uri="{9D8B030D-6E8A-4147-A177-3AD203B41FA5}">
                      <a16:colId xmlns:a16="http://schemas.microsoft.com/office/drawing/2014/main" val="1225603942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445207597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7779713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4024342876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312960721"/>
                    </a:ext>
                  </a:extLst>
                </a:gridCol>
                <a:gridCol w="709731">
                  <a:extLst>
                    <a:ext uri="{9D8B030D-6E8A-4147-A177-3AD203B41FA5}">
                      <a16:colId xmlns:a16="http://schemas.microsoft.com/office/drawing/2014/main" val="120374268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214427855"/>
                    </a:ext>
                  </a:extLst>
                </a:gridCol>
              </a:tblGrid>
              <a:tr h="137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95957"/>
                  </a:ext>
                </a:extLst>
              </a:tr>
              <a:tr h="422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494728"/>
                  </a:ext>
                </a:extLst>
              </a:tr>
              <a:tr h="1809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5.447.039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4251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2.564.738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48797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325.283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7645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815284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48202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2.486.796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06595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2.486.796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3303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945.751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8417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165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993.421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692992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636134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606893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34533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74530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913484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14656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552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7724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10585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37155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55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0FA2800-2669-43C2-BB17-061A37594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928233"/>
              </p:ext>
            </p:extLst>
          </p:nvPr>
        </p:nvGraphicFramePr>
        <p:xfrm>
          <a:off x="573632" y="1772816"/>
          <a:ext cx="7958808" cy="2928800"/>
        </p:xfrm>
        <a:graphic>
          <a:graphicData uri="http://schemas.openxmlformats.org/drawingml/2006/table">
            <a:tbl>
              <a:tblPr/>
              <a:tblGrid>
                <a:gridCol w="289097">
                  <a:extLst>
                    <a:ext uri="{9D8B030D-6E8A-4147-A177-3AD203B41FA5}">
                      <a16:colId xmlns:a16="http://schemas.microsoft.com/office/drawing/2014/main" val="1983654891"/>
                    </a:ext>
                  </a:extLst>
                </a:gridCol>
                <a:gridCol w="289097">
                  <a:extLst>
                    <a:ext uri="{9D8B030D-6E8A-4147-A177-3AD203B41FA5}">
                      <a16:colId xmlns:a16="http://schemas.microsoft.com/office/drawing/2014/main" val="1226988598"/>
                    </a:ext>
                  </a:extLst>
                </a:gridCol>
                <a:gridCol w="289097">
                  <a:extLst>
                    <a:ext uri="{9D8B030D-6E8A-4147-A177-3AD203B41FA5}">
                      <a16:colId xmlns:a16="http://schemas.microsoft.com/office/drawing/2014/main" val="2195818891"/>
                    </a:ext>
                  </a:extLst>
                </a:gridCol>
                <a:gridCol w="2593190">
                  <a:extLst>
                    <a:ext uri="{9D8B030D-6E8A-4147-A177-3AD203B41FA5}">
                      <a16:colId xmlns:a16="http://schemas.microsoft.com/office/drawing/2014/main" val="3007821270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1100831120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722053458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4194262442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3921928787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4256967725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387587340"/>
                    </a:ext>
                  </a:extLst>
                </a:gridCol>
              </a:tblGrid>
              <a:tr h="137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720814"/>
                  </a:ext>
                </a:extLst>
              </a:tr>
              <a:tr h="419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96787"/>
                  </a:ext>
                </a:extLst>
              </a:tr>
              <a:tr h="179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848.680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853949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76080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44369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97494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95859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719575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397675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8784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391459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18436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3630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8460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4185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71152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657620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799922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656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4196</TotalTime>
  <Words>1804</Words>
  <Application>Microsoft Office PowerPoint</Application>
  <PresentationFormat>Presentación en pantalla (4:3)</PresentationFormat>
  <Paragraphs>979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 AL MES DE ENERO DE 2021 PARTIDA 02: CONGRESO NACIONAL</vt:lpstr>
      <vt:lpstr>DISTRIBUCIÓN POR SUBTÍTULO DE GASTO Y CÁPITULO  PARTIDA 02 CONGRESO NACIONAL</vt:lpstr>
      <vt:lpstr>COMPORTAMIENTO DE LA EJECUCIÓN MENSUAL DE GASTOS A ENERO DE 2021 PARTIDA 02 CONGRESO NACIONAL</vt:lpstr>
      <vt:lpstr>COMPORTAMIENTO DE LA EJECUCIÓN ACUMULADA DE GASTOS A ENERO DE 2021 PARTIDA 02 CONGRESO NACIONAL</vt:lpstr>
      <vt:lpstr>EJECUCIÓN ACUMULADA DE GASTOS A ENERO DE 2021 PARTIDA 02 CONGRESO NACIONAL</vt:lpstr>
      <vt:lpstr>EJECUCIÓN ACUMULADA DE GASTOS A ENERO DE 2021 PARTIDA 02 RESUMEN POR CAPÍTULOS</vt:lpstr>
      <vt:lpstr>EJECUCIÓN ACUMULADA DE GASTOS A ENERO DE 2021 PARTIDA 02. CAPÍTULO 01. PROGRAMA 01: SENADO</vt:lpstr>
      <vt:lpstr>EJECUCIÓN ACUMULADA DE GASTOS A ENERO DE 2021 PARTIDA 02. CAPÍTULO 02. PROGRAMA 01: CAMARA DE DIPUTADOS</vt:lpstr>
      <vt:lpstr>EJECUCIÓN ACUMULADA DE GASTOS A ENERO DE 2021 PARTIDA 02. CAPÍTULO 03. PROGRAMA 01: BIBLIOTECA DEL CONGRESO NACIONAL</vt:lpstr>
      <vt:lpstr>EJECUCIÓN ACUMULADA DE GASTOS A ENERO DE 2021 PARTIDA 02. CAPÍTULO 04. PROGRAMA 01: CONSEJO RESOLUTIVO DE ASIGNACIONES PARLAMENTARIAS</vt:lpstr>
      <vt:lpstr>EJECUCIÓN ACUMULADA DE GASTOS A ENERO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285</cp:revision>
  <cp:lastPrinted>2019-11-05T12:34:56Z</cp:lastPrinted>
  <dcterms:created xsi:type="dcterms:W3CDTF">2016-06-23T13:38:47Z</dcterms:created>
  <dcterms:modified xsi:type="dcterms:W3CDTF">2021-04-14T20:52:25Z</dcterms:modified>
</cp:coreProperties>
</file>