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6" r:id="rId2"/>
    <p:sldId id="308" r:id="rId3"/>
    <p:sldId id="300" r:id="rId4"/>
    <p:sldId id="307" r:id="rId5"/>
    <p:sldId id="264" r:id="rId6"/>
    <p:sldId id="263" r:id="rId7"/>
    <p:sldId id="281" r:id="rId8"/>
    <p:sldId id="282" r:id="rId9"/>
    <p:sldId id="302" r:id="rId10"/>
    <p:sldId id="306" r:id="rId11"/>
    <p:sldId id="309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800" b="1" dirty="0"/>
              <a:t>Distribución</a:t>
            </a:r>
            <a:r>
              <a:rPr lang="en-US" sz="800" b="1" baseline="0" dirty="0"/>
              <a:t> </a:t>
            </a:r>
            <a:r>
              <a:rPr lang="en-US" sz="800" b="1" dirty="0"/>
              <a:t>Presupuesto Inicial por Subtítulos</a:t>
            </a:r>
            <a:r>
              <a:rPr lang="en-US" sz="800" b="1" baseline="0" dirty="0"/>
              <a:t> de Gasto</a:t>
            </a:r>
            <a:endParaRPr lang="en-US" sz="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02'!$D$53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65A-49F2-B808-CCC9ACA4B91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65A-49F2-B808-CCC9ACA4B91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65A-49F2-B808-CCC9ACA4B91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65A-49F2-B808-CCC9ACA4B91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02'!$C$54:$C$57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02'!$D$54:$D$57</c:f>
              <c:numCache>
                <c:formatCode>General</c:formatCode>
                <c:ptCount val="4"/>
                <c:pt idx="0" formatCode="_-* #,##0_-;\-* #,##0_-;_-* &quot;-&quot;??_-;_-@_-">
                  <c:v>72031688</c:v>
                </c:pt>
                <c:pt idx="1">
                  <c:v>12697510</c:v>
                </c:pt>
                <c:pt idx="2">
                  <c:v>43033869</c:v>
                </c:pt>
                <c:pt idx="3" formatCode="#,##0">
                  <c:v>2443983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65A-49F2-B808-CCC9ACA4B91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2380923228375109E-3"/>
          <c:y val="0.76270793650793656"/>
          <c:w val="0.97238485782392481"/>
          <c:h val="0.215611904761904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800" b="1" dirty="0"/>
              <a:t>Distribución Presupuesto Inicial por Capítulo </a:t>
            </a:r>
          </a:p>
          <a:p>
            <a:pPr algn="ctr">
              <a:defRPr sz="1200" b="1"/>
            </a:pPr>
            <a:r>
              <a:rPr lang="en-US" sz="800" b="1" dirty="0"/>
              <a:t>(en</a:t>
            </a:r>
            <a:r>
              <a:rPr lang="en-US" sz="800" b="1" baseline="0" dirty="0"/>
              <a:t> millones de $)</a:t>
            </a:r>
            <a:endParaRPr lang="en-US" sz="800" b="1" dirty="0"/>
          </a:p>
        </c:rich>
      </c:tx>
      <c:layout>
        <c:manualLayout>
          <c:xMode val="edge"/>
          <c:yMode val="edge"/>
          <c:x val="0.23508027196895792"/>
          <c:y val="1.4453477868112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02'!$J$53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02'!$I$54:$I$58</c:f>
              <c:strCache>
                <c:ptCount val="5"/>
                <c:pt idx="0">
                  <c:v>Senado</c:v>
                </c:pt>
                <c:pt idx="1">
                  <c:v>Cámara de Diputados</c:v>
                </c:pt>
                <c:pt idx="2">
                  <c:v>Biblioteca del Congreso</c:v>
                </c:pt>
                <c:pt idx="3">
                  <c:v>Consejo Resolutivo de Asignaciones Parlamentarias</c:v>
                </c:pt>
                <c:pt idx="4">
                  <c:v>Comité de Auditoria Parlamentaria</c:v>
                </c:pt>
              </c:strCache>
            </c:strRef>
          </c:cat>
          <c:val>
            <c:numRef>
              <c:f>'Partida 02'!$J$54:$J$58</c:f>
              <c:numCache>
                <c:formatCode>#,##0</c:formatCode>
                <c:ptCount val="5"/>
                <c:pt idx="0">
                  <c:v>44454704000</c:v>
                </c:pt>
                <c:pt idx="1">
                  <c:v>71602098000</c:v>
                </c:pt>
                <c:pt idx="2">
                  <c:v>12873806000</c:v>
                </c:pt>
                <c:pt idx="3">
                  <c:v>510164000</c:v>
                </c:pt>
                <c:pt idx="4">
                  <c:v>766278000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7B-438C-8CAA-62B5F1A8FF7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651776"/>
        <c:axId val="446363664"/>
      </c:barChart>
      <c:catAx>
        <c:axId val="4496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363664"/>
        <c:crosses val="autoZero"/>
        <c:auto val="1"/>
        <c:lblAlgn val="ctr"/>
        <c:lblOffset val="100"/>
        <c:noMultiLvlLbl val="0"/>
      </c:catAx>
      <c:valAx>
        <c:axId val="44636366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449651776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02'!$C$22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02'!$D$22:$O$22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7.5223901170098112E-2</c:v>
                </c:pt>
                <c:pt idx="2">
                  <c:v>9.4547420023096004E-2</c:v>
                </c:pt>
                <c:pt idx="3">
                  <c:v>8.2244324251765019E-2</c:v>
                </c:pt>
                <c:pt idx="4">
                  <c:v>8.0373148453954879E-2</c:v>
                </c:pt>
                <c:pt idx="5">
                  <c:v>9.8565732350681612E-2</c:v>
                </c:pt>
                <c:pt idx="6">
                  <c:v>8.2183004744627808E-2</c:v>
                </c:pt>
                <c:pt idx="7">
                  <c:v>7.3367207155906944E-2</c:v>
                </c:pt>
                <c:pt idx="8">
                  <c:v>9.351456681412279E-2</c:v>
                </c:pt>
                <c:pt idx="9">
                  <c:v>7.5157128743297219E-2</c:v>
                </c:pt>
                <c:pt idx="10">
                  <c:v>7.373373602559434E-2</c:v>
                </c:pt>
                <c:pt idx="11">
                  <c:v>0.10477600575884213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5E-435D-969F-37E5F9C3039B}"/>
            </c:ext>
          </c:extLst>
        </c:ser>
        <c:ser>
          <c:idx val="0"/>
          <c:order val="1"/>
          <c:tx>
            <c:strRef>
              <c:f>'Partida 02'!$C$23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02'!$D$23:$O$23</c:f>
              <c:numCache>
                <c:formatCode>0.0%</c:formatCode>
                <c:ptCount val="12"/>
                <c:pt idx="0">
                  <c:v>8.8593306981596148E-2</c:v>
                </c:pt>
                <c:pt idx="1">
                  <c:v>6.9888165313804679E-2</c:v>
                </c:pt>
                <c:pt idx="2">
                  <c:v>9.806016439684867E-2</c:v>
                </c:pt>
                <c:pt idx="3">
                  <c:v>7.3979494927084291E-2</c:v>
                </c:pt>
                <c:pt idx="4">
                  <c:v>7.0127101316141693E-2</c:v>
                </c:pt>
                <c:pt idx="5">
                  <c:v>8.847072546089646E-2</c:v>
                </c:pt>
                <c:pt idx="6">
                  <c:v>7.7096284261562342E-2</c:v>
                </c:pt>
                <c:pt idx="7">
                  <c:v>6.5930461112732403E-2</c:v>
                </c:pt>
                <c:pt idx="8">
                  <c:v>9.2724814471508141E-2</c:v>
                </c:pt>
                <c:pt idx="9">
                  <c:v>7.0980931335861683E-2</c:v>
                </c:pt>
                <c:pt idx="10">
                  <c:v>6.9320724449625837E-2</c:v>
                </c:pt>
                <c:pt idx="11">
                  <c:v>0.10423060905283879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5E-435D-969F-37E5F9C3039B}"/>
            </c:ext>
          </c:extLst>
        </c:ser>
        <c:ser>
          <c:idx val="1"/>
          <c:order val="2"/>
          <c:tx>
            <c:strRef>
              <c:f>'Partida 02'!$C$24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8154285270043639E-3"/>
                  <c:y val="3.62811635911952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25E-435D-969F-37E5F9C3039B}"/>
                </c:ext>
              </c:extLst>
            </c:dLbl>
            <c:dLbl>
              <c:idx val="1"/>
              <c:layout>
                <c:manualLayout>
                  <c:x val="1.101928565875545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25E-435D-969F-37E5F9C3039B}"/>
                </c:ext>
              </c:extLst>
            </c:dLbl>
            <c:dLbl>
              <c:idx val="2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25E-435D-969F-37E5F9C3039B}"/>
                </c:ext>
              </c:extLst>
            </c:dLbl>
            <c:dLbl>
              <c:idx val="3"/>
              <c:layout>
                <c:manualLayout>
                  <c:x val="1.1019285658755457E-2"/>
                  <c:y val="7.25623271823905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25E-435D-969F-37E5F9C3039B}"/>
                </c:ext>
              </c:extLst>
            </c:dLbl>
            <c:dLbl>
              <c:idx val="4"/>
              <c:layout>
                <c:manualLayout>
                  <c:x val="1.0993234934124898E-2"/>
                  <c:y val="3.628116359119526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7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78929624947321E-2"/>
                      <c:h val="4.914297892350073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E25E-435D-969F-37E5F9C3039B}"/>
                </c:ext>
              </c:extLst>
            </c:dLbl>
            <c:dLbl>
              <c:idx val="5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25E-435D-969F-37E5F9C3039B}"/>
                </c:ext>
              </c:extLst>
            </c:dLbl>
            <c:dLbl>
              <c:idx val="6"/>
              <c:layout>
                <c:manualLayout>
                  <c:x val="4.4598960528163248E-3"/>
                  <c:y val="-6.651469820038847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25E-435D-969F-37E5F9C3039B}"/>
                </c:ext>
              </c:extLst>
            </c:dLbl>
            <c:dLbl>
              <c:idx val="8"/>
              <c:layout>
                <c:manualLayout>
                  <c:x val="1.3223142790506548E-2"/>
                  <c:y val="-3.325734910019423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25E-435D-969F-37E5F9C3039B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E25E-435D-969F-37E5F9C303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02'!$D$24</c:f>
              <c:numCache>
                <c:formatCode>0.0%</c:formatCode>
                <c:ptCount val="1"/>
                <c:pt idx="0">
                  <c:v>7.0577215289033893E-2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25E-435D-969F-37E5F9C3039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2019 - 2020 - 2021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9042584243457908"/>
          <c:y val="3.62811635911952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02'!$C$16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02'!$D$16:$O$16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0.15292043094898852</c:v>
                </c:pt>
                <c:pt idx="2">
                  <c:v>0.24746785097208454</c:v>
                </c:pt>
                <c:pt idx="3">
                  <c:v>0.32898344420372277</c:v>
                </c:pt>
                <c:pt idx="4">
                  <c:v>0.40927128758975723</c:v>
                </c:pt>
                <c:pt idx="5">
                  <c:v>0.50613386856102771</c:v>
                </c:pt>
                <c:pt idx="6">
                  <c:v>0.5759371686068292</c:v>
                </c:pt>
                <c:pt idx="7">
                  <c:v>0.64678600932012842</c:v>
                </c:pt>
                <c:pt idx="8">
                  <c:v>0.73494894803233013</c:v>
                </c:pt>
                <c:pt idx="9">
                  <c:v>0.81010607677562729</c:v>
                </c:pt>
                <c:pt idx="10">
                  <c:v>0.88367129430788371</c:v>
                </c:pt>
                <c:pt idx="11">
                  <c:v>0.98485037350797855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613-48C1-8ABC-505C57497FA2}"/>
            </c:ext>
          </c:extLst>
        </c:ser>
        <c:ser>
          <c:idx val="0"/>
          <c:order val="1"/>
          <c:tx>
            <c:strRef>
              <c:f>'Partida 02'!$C$17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02'!$D$17:$O$17</c:f>
              <c:numCache>
                <c:formatCode>0.0%</c:formatCode>
                <c:ptCount val="12"/>
                <c:pt idx="0">
                  <c:v>8.8593306981596148E-2</c:v>
                </c:pt>
                <c:pt idx="1">
                  <c:v>0.15839784081697289</c:v>
                </c:pt>
                <c:pt idx="2">
                  <c:v>0.25645800521382156</c:v>
                </c:pt>
                <c:pt idx="3">
                  <c:v>0.32926607344430781</c:v>
                </c:pt>
                <c:pt idx="4">
                  <c:v>0.39873679872111378</c:v>
                </c:pt>
                <c:pt idx="5">
                  <c:v>0.48650364975528221</c:v>
                </c:pt>
                <c:pt idx="6">
                  <c:v>0.56359993401684449</c:v>
                </c:pt>
                <c:pt idx="7">
                  <c:v>0.62953039512957698</c:v>
                </c:pt>
                <c:pt idx="8">
                  <c:v>0.71157291278393331</c:v>
                </c:pt>
                <c:pt idx="9">
                  <c:v>0.79741710830752943</c:v>
                </c:pt>
                <c:pt idx="10">
                  <c:v>0.86673783275715532</c:v>
                </c:pt>
                <c:pt idx="11">
                  <c:v>0.96970734130481084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613-48C1-8ABC-505C57497FA2}"/>
            </c:ext>
          </c:extLst>
        </c:ser>
        <c:ser>
          <c:idx val="1"/>
          <c:order val="2"/>
          <c:tx>
            <c:strRef>
              <c:f>'Partida 02'!$C$18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accent2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5.9880957543349655E-2"/>
                  <c:y val="-2.9058069573559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613-48C1-8ABC-505C57497FA2}"/>
                </c:ext>
              </c:extLst>
            </c:dLbl>
            <c:dLbl>
              <c:idx val="1"/>
              <c:layout>
                <c:manualLayout>
                  <c:x val="-6.8184926450385527E-2"/>
                  <c:y val="-3.6281163591195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613-48C1-8ABC-505C57497FA2}"/>
                </c:ext>
              </c:extLst>
            </c:dLbl>
            <c:dLbl>
              <c:idx val="2"/>
              <c:layout>
                <c:manualLayout>
                  <c:x val="-6.0200658327292531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613-48C1-8ABC-505C57497FA2}"/>
                </c:ext>
              </c:extLst>
            </c:dLbl>
            <c:dLbl>
              <c:idx val="3"/>
              <c:layout>
                <c:manualLayout>
                  <c:x val="-6.4659966351536424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613-48C1-8ABC-505C57497FA2}"/>
                </c:ext>
              </c:extLst>
            </c:dLbl>
            <c:dLbl>
              <c:idx val="4"/>
              <c:layout>
                <c:manualLayout>
                  <c:x val="-5.5741350303048685E-2"/>
                  <c:y val="-2.539681451383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613-48C1-8ABC-505C57497FA2}"/>
                </c:ext>
              </c:extLst>
            </c:dLbl>
            <c:dLbl>
              <c:idx val="5"/>
              <c:layout>
                <c:manualLayout>
                  <c:x val="-4.4593080242438965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613-48C1-8ABC-505C57497FA2}"/>
                </c:ext>
              </c:extLst>
            </c:dLbl>
            <c:dLbl>
              <c:idx val="6"/>
              <c:layout>
                <c:manualLayout>
                  <c:x val="-5.3511696290926662E-2"/>
                  <c:y val="-3.2653047232075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613-48C1-8ABC-505C57497FA2}"/>
                </c:ext>
              </c:extLst>
            </c:dLbl>
            <c:dLbl>
              <c:idx val="7"/>
              <c:layout>
                <c:manualLayout>
                  <c:x val="-5.7971004315170549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613-48C1-8ABC-505C57497FA2}"/>
                </c:ext>
              </c:extLst>
            </c:dLbl>
            <c:dLbl>
              <c:idx val="8"/>
              <c:layout>
                <c:manualLayout>
                  <c:x val="-6.6889620363658406E-2"/>
                  <c:y val="-1.0884349077358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13-48C1-8ABC-505C57497FA2}"/>
                </c:ext>
              </c:extLst>
            </c:dLbl>
            <c:dLbl>
              <c:idx val="9"/>
              <c:layout>
                <c:manualLayout>
                  <c:x val="-7.3578582400024156E-2"/>
                  <c:y val="-1.4512465436478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613-48C1-8ABC-505C57497FA2}"/>
                </c:ext>
              </c:extLst>
            </c:dLbl>
            <c:dLbl>
              <c:idx val="10"/>
              <c:layout>
                <c:manualLayout>
                  <c:x val="-6.4659966351536383E-2"/>
                  <c:y val="-1.45124654364781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613-48C1-8ABC-505C57497F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02'!$D$18</c:f>
              <c:numCache>
                <c:formatCode>0.0%</c:formatCode>
                <c:ptCount val="1"/>
                <c:pt idx="0">
                  <c:v>7.0577215289033893E-2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3613-48C1-8ABC-505C57497F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14-04-2021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251520" y="6356349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262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580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9281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407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563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937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14-04-2021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71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14-04-2021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125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14-04-2021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415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0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951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73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7632848" cy="2100733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ENERO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</a:t>
            </a:r>
            <a:r>
              <a:rPr lang="es-C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marzo 2021</a:t>
            </a: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321" y="756663"/>
            <a:ext cx="793610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507381" y="1664208"/>
            <a:ext cx="7953051" cy="3164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FCDA0C6-7C0F-4215-962B-FFA4BFEC58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475530"/>
              </p:ext>
            </p:extLst>
          </p:nvPr>
        </p:nvGraphicFramePr>
        <p:xfrm>
          <a:off x="507381" y="1989983"/>
          <a:ext cx="7936109" cy="1298875"/>
        </p:xfrm>
        <a:graphic>
          <a:graphicData uri="http://schemas.openxmlformats.org/drawingml/2006/table">
            <a:tbl>
              <a:tblPr/>
              <a:tblGrid>
                <a:gridCol w="288272">
                  <a:extLst>
                    <a:ext uri="{9D8B030D-6E8A-4147-A177-3AD203B41FA5}">
                      <a16:colId xmlns:a16="http://schemas.microsoft.com/office/drawing/2014/main" val="3015033450"/>
                    </a:ext>
                  </a:extLst>
                </a:gridCol>
                <a:gridCol w="288272">
                  <a:extLst>
                    <a:ext uri="{9D8B030D-6E8A-4147-A177-3AD203B41FA5}">
                      <a16:colId xmlns:a16="http://schemas.microsoft.com/office/drawing/2014/main" val="2335598260"/>
                    </a:ext>
                  </a:extLst>
                </a:gridCol>
                <a:gridCol w="288272">
                  <a:extLst>
                    <a:ext uri="{9D8B030D-6E8A-4147-A177-3AD203B41FA5}">
                      <a16:colId xmlns:a16="http://schemas.microsoft.com/office/drawing/2014/main" val="267322235"/>
                    </a:ext>
                  </a:extLst>
                </a:gridCol>
                <a:gridCol w="2585793">
                  <a:extLst>
                    <a:ext uri="{9D8B030D-6E8A-4147-A177-3AD203B41FA5}">
                      <a16:colId xmlns:a16="http://schemas.microsoft.com/office/drawing/2014/main" val="3943438684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2419528967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3964268873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1818998451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1900335925"/>
                    </a:ext>
                  </a:extLst>
                </a:gridCol>
                <a:gridCol w="703382">
                  <a:extLst>
                    <a:ext uri="{9D8B030D-6E8A-4147-A177-3AD203B41FA5}">
                      <a16:colId xmlns:a16="http://schemas.microsoft.com/office/drawing/2014/main" val="110608649"/>
                    </a:ext>
                  </a:extLst>
                </a:gridCol>
                <a:gridCol w="691850">
                  <a:extLst>
                    <a:ext uri="{9D8B030D-6E8A-4147-A177-3AD203B41FA5}">
                      <a16:colId xmlns:a16="http://schemas.microsoft.com/office/drawing/2014/main" val="1868111168"/>
                    </a:ext>
                  </a:extLst>
                </a:gridCol>
              </a:tblGrid>
              <a:tr h="1385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5068418"/>
                  </a:ext>
                </a:extLst>
              </a:tr>
              <a:tr h="4242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368428"/>
                  </a:ext>
                </a:extLst>
              </a:tr>
              <a:tr h="1818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510.164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510.164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22916"/>
                  </a:ext>
                </a:extLst>
              </a:tr>
              <a:tr h="1385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474.202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474.202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39.507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681403"/>
                  </a:ext>
                </a:extLst>
              </a:tr>
              <a:tr h="1385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35.952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35.952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861945"/>
                  </a:ext>
                </a:extLst>
              </a:tr>
              <a:tr h="1385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926356"/>
                  </a:ext>
                </a:extLst>
              </a:tr>
              <a:tr h="1385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3567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321" y="879773"/>
            <a:ext cx="793610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02: COMITÉ DE AUDITORÍA PARLAMENTARIA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507381" y="1664208"/>
            <a:ext cx="7953051" cy="3164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0E48D09-1CEC-424F-A717-3038734EC7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303981"/>
              </p:ext>
            </p:extLst>
          </p:nvPr>
        </p:nvGraphicFramePr>
        <p:xfrm>
          <a:off x="507380" y="1980703"/>
          <a:ext cx="7953049" cy="1030633"/>
        </p:xfrm>
        <a:graphic>
          <a:graphicData uri="http://schemas.openxmlformats.org/drawingml/2006/table">
            <a:tbl>
              <a:tblPr/>
              <a:tblGrid>
                <a:gridCol w="288887">
                  <a:extLst>
                    <a:ext uri="{9D8B030D-6E8A-4147-A177-3AD203B41FA5}">
                      <a16:colId xmlns:a16="http://schemas.microsoft.com/office/drawing/2014/main" val="3017963630"/>
                    </a:ext>
                  </a:extLst>
                </a:gridCol>
                <a:gridCol w="288887">
                  <a:extLst>
                    <a:ext uri="{9D8B030D-6E8A-4147-A177-3AD203B41FA5}">
                      <a16:colId xmlns:a16="http://schemas.microsoft.com/office/drawing/2014/main" val="3654745119"/>
                    </a:ext>
                  </a:extLst>
                </a:gridCol>
                <a:gridCol w="288887">
                  <a:extLst>
                    <a:ext uri="{9D8B030D-6E8A-4147-A177-3AD203B41FA5}">
                      <a16:colId xmlns:a16="http://schemas.microsoft.com/office/drawing/2014/main" val="2424035199"/>
                    </a:ext>
                  </a:extLst>
                </a:gridCol>
                <a:gridCol w="2591313">
                  <a:extLst>
                    <a:ext uri="{9D8B030D-6E8A-4147-A177-3AD203B41FA5}">
                      <a16:colId xmlns:a16="http://schemas.microsoft.com/office/drawing/2014/main" val="916836860"/>
                    </a:ext>
                  </a:extLst>
                </a:gridCol>
                <a:gridCol w="774216">
                  <a:extLst>
                    <a:ext uri="{9D8B030D-6E8A-4147-A177-3AD203B41FA5}">
                      <a16:colId xmlns:a16="http://schemas.microsoft.com/office/drawing/2014/main" val="1570568361"/>
                    </a:ext>
                  </a:extLst>
                </a:gridCol>
                <a:gridCol w="774216">
                  <a:extLst>
                    <a:ext uri="{9D8B030D-6E8A-4147-A177-3AD203B41FA5}">
                      <a16:colId xmlns:a16="http://schemas.microsoft.com/office/drawing/2014/main" val="70196103"/>
                    </a:ext>
                  </a:extLst>
                </a:gridCol>
                <a:gridCol w="774216">
                  <a:extLst>
                    <a:ext uri="{9D8B030D-6E8A-4147-A177-3AD203B41FA5}">
                      <a16:colId xmlns:a16="http://schemas.microsoft.com/office/drawing/2014/main" val="2911518091"/>
                    </a:ext>
                  </a:extLst>
                </a:gridCol>
                <a:gridCol w="774216">
                  <a:extLst>
                    <a:ext uri="{9D8B030D-6E8A-4147-A177-3AD203B41FA5}">
                      <a16:colId xmlns:a16="http://schemas.microsoft.com/office/drawing/2014/main" val="541507999"/>
                    </a:ext>
                  </a:extLst>
                </a:gridCol>
                <a:gridCol w="704884">
                  <a:extLst>
                    <a:ext uri="{9D8B030D-6E8A-4147-A177-3AD203B41FA5}">
                      <a16:colId xmlns:a16="http://schemas.microsoft.com/office/drawing/2014/main" val="2443660065"/>
                    </a:ext>
                  </a:extLst>
                </a:gridCol>
                <a:gridCol w="693327">
                  <a:extLst>
                    <a:ext uri="{9D8B030D-6E8A-4147-A177-3AD203B41FA5}">
                      <a16:colId xmlns:a16="http://schemas.microsoft.com/office/drawing/2014/main" val="2147500296"/>
                    </a:ext>
                  </a:extLst>
                </a:gridCol>
              </a:tblGrid>
              <a:tr h="1397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177559"/>
                  </a:ext>
                </a:extLst>
              </a:tr>
              <a:tr h="4279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533461"/>
                  </a:ext>
                </a:extLst>
              </a:tr>
              <a:tr h="1834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766.278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766.278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760351"/>
                  </a:ext>
                </a:extLst>
              </a:tr>
              <a:tr h="13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737.990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737.990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965523"/>
                  </a:ext>
                </a:extLst>
              </a:tr>
              <a:tr h="13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071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247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043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995A855A-947D-471A-8AEB-D7BFBC7E38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7149208"/>
              </p:ext>
            </p:extLst>
          </p:nvPr>
        </p:nvGraphicFramePr>
        <p:xfrm>
          <a:off x="539552" y="2226993"/>
          <a:ext cx="3956982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70CB42E9-4E5B-491E-B86C-2E72F16482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6430944"/>
              </p:ext>
            </p:extLst>
          </p:nvPr>
        </p:nvGraphicFramePr>
        <p:xfrm>
          <a:off x="4655460" y="2226993"/>
          <a:ext cx="3936675" cy="2558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850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13324" y="842885"/>
            <a:ext cx="777686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ENERO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81E5EFB1-E40A-4F3D-B943-A388EAF0BD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6834260"/>
              </p:ext>
            </p:extLst>
          </p:nvPr>
        </p:nvGraphicFramePr>
        <p:xfrm>
          <a:off x="613324" y="1916832"/>
          <a:ext cx="7776864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851971"/>
            <a:ext cx="81424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CDE177D-90CC-4F74-9F22-90D47EF3F7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2223132"/>
              </p:ext>
            </p:extLst>
          </p:nvPr>
        </p:nvGraphicFramePr>
        <p:xfrm>
          <a:off x="539552" y="2204864"/>
          <a:ext cx="8104386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2102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2350" y="804028"/>
            <a:ext cx="78660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22349" y="1434015"/>
            <a:ext cx="801357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C946AA2-CC3D-4964-915E-6CCC3F4A5B3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4548EBB-13EC-4C0A-97F0-03044C78A6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926434"/>
              </p:ext>
            </p:extLst>
          </p:nvPr>
        </p:nvGraphicFramePr>
        <p:xfrm>
          <a:off x="522350" y="1799140"/>
          <a:ext cx="7866070" cy="1746114"/>
        </p:xfrm>
        <a:graphic>
          <a:graphicData uri="http://schemas.openxmlformats.org/drawingml/2006/table">
            <a:tbl>
              <a:tblPr/>
              <a:tblGrid>
                <a:gridCol w="828658">
                  <a:extLst>
                    <a:ext uri="{9D8B030D-6E8A-4147-A177-3AD203B41FA5}">
                      <a16:colId xmlns:a16="http://schemas.microsoft.com/office/drawing/2014/main" val="375074554"/>
                    </a:ext>
                  </a:extLst>
                </a:gridCol>
                <a:gridCol w="2213878">
                  <a:extLst>
                    <a:ext uri="{9D8B030D-6E8A-4147-A177-3AD203B41FA5}">
                      <a16:colId xmlns:a16="http://schemas.microsoft.com/office/drawing/2014/main" val="2407792437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1507626919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871922042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105009488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3076804781"/>
                    </a:ext>
                  </a:extLst>
                </a:gridCol>
                <a:gridCol w="754451">
                  <a:extLst>
                    <a:ext uri="{9D8B030D-6E8A-4147-A177-3AD203B41FA5}">
                      <a16:colId xmlns:a16="http://schemas.microsoft.com/office/drawing/2014/main" val="1580770680"/>
                    </a:ext>
                  </a:extLst>
                </a:gridCol>
                <a:gridCol w="754451">
                  <a:extLst>
                    <a:ext uri="{9D8B030D-6E8A-4147-A177-3AD203B41FA5}">
                      <a16:colId xmlns:a16="http://schemas.microsoft.com/office/drawing/2014/main" val="735050748"/>
                    </a:ext>
                  </a:extLst>
                </a:gridCol>
              </a:tblGrid>
              <a:tr h="15695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29162"/>
                  </a:ext>
                </a:extLst>
              </a:tr>
              <a:tr h="48067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974168"/>
                  </a:ext>
                </a:extLst>
              </a:tr>
              <a:tr h="166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130.207.050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130.207.050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9.189.651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230186"/>
                  </a:ext>
                </a:extLst>
              </a:tr>
              <a:tr h="156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72.031.688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72.031.688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5.020.558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673729"/>
                  </a:ext>
                </a:extLst>
              </a:tr>
              <a:tr h="156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12.697.510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12.697.510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566.227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074244"/>
                  </a:ext>
                </a:extLst>
              </a:tr>
              <a:tr h="156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683.305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466781"/>
                  </a:ext>
                </a:extLst>
              </a:tr>
              <a:tr h="156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43.033.869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43.033.869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3.196.954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652323"/>
                  </a:ext>
                </a:extLst>
              </a:tr>
              <a:tr h="156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878807"/>
                  </a:ext>
                </a:extLst>
              </a:tr>
              <a:tr h="156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076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1044" y="917039"/>
            <a:ext cx="808340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3261535-BF0E-49C8-88FC-1CEBEA8EE893}"/>
              </a:ext>
            </a:extLst>
          </p:cNvPr>
          <p:cNvSpPr txBox="1">
            <a:spLocks/>
          </p:cNvSpPr>
          <p:nvPr/>
        </p:nvSpPr>
        <p:spPr>
          <a:xfrm>
            <a:off x="500832" y="1556792"/>
            <a:ext cx="8122172" cy="4291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8D8C9CA-B356-4EC6-80C8-55EE6732BF7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37F4511-CF73-4A01-A118-4C97CB6C2F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134978"/>
              </p:ext>
            </p:extLst>
          </p:nvPr>
        </p:nvGraphicFramePr>
        <p:xfrm>
          <a:off x="520996" y="1871080"/>
          <a:ext cx="8074143" cy="1587060"/>
        </p:xfrm>
        <a:graphic>
          <a:graphicData uri="http://schemas.openxmlformats.org/drawingml/2006/table">
            <a:tbl>
              <a:tblPr/>
              <a:tblGrid>
                <a:gridCol w="304340">
                  <a:extLst>
                    <a:ext uri="{9D8B030D-6E8A-4147-A177-3AD203B41FA5}">
                      <a16:colId xmlns:a16="http://schemas.microsoft.com/office/drawing/2014/main" val="3032766989"/>
                    </a:ext>
                  </a:extLst>
                </a:gridCol>
                <a:gridCol w="304340">
                  <a:extLst>
                    <a:ext uri="{9D8B030D-6E8A-4147-A177-3AD203B41FA5}">
                      <a16:colId xmlns:a16="http://schemas.microsoft.com/office/drawing/2014/main" val="618368561"/>
                    </a:ext>
                  </a:extLst>
                </a:gridCol>
                <a:gridCol w="2729932">
                  <a:extLst>
                    <a:ext uri="{9D8B030D-6E8A-4147-A177-3AD203B41FA5}">
                      <a16:colId xmlns:a16="http://schemas.microsoft.com/office/drawing/2014/main" val="3401358810"/>
                    </a:ext>
                  </a:extLst>
                </a:gridCol>
                <a:gridCol w="815631">
                  <a:extLst>
                    <a:ext uri="{9D8B030D-6E8A-4147-A177-3AD203B41FA5}">
                      <a16:colId xmlns:a16="http://schemas.microsoft.com/office/drawing/2014/main" val="889946571"/>
                    </a:ext>
                  </a:extLst>
                </a:gridCol>
                <a:gridCol w="815631">
                  <a:extLst>
                    <a:ext uri="{9D8B030D-6E8A-4147-A177-3AD203B41FA5}">
                      <a16:colId xmlns:a16="http://schemas.microsoft.com/office/drawing/2014/main" val="3924698179"/>
                    </a:ext>
                  </a:extLst>
                </a:gridCol>
                <a:gridCol w="815631">
                  <a:extLst>
                    <a:ext uri="{9D8B030D-6E8A-4147-A177-3AD203B41FA5}">
                      <a16:colId xmlns:a16="http://schemas.microsoft.com/office/drawing/2014/main" val="2684963082"/>
                    </a:ext>
                  </a:extLst>
                </a:gridCol>
                <a:gridCol w="815631">
                  <a:extLst>
                    <a:ext uri="{9D8B030D-6E8A-4147-A177-3AD203B41FA5}">
                      <a16:colId xmlns:a16="http://schemas.microsoft.com/office/drawing/2014/main" val="1794084105"/>
                    </a:ext>
                  </a:extLst>
                </a:gridCol>
                <a:gridCol w="742590">
                  <a:extLst>
                    <a:ext uri="{9D8B030D-6E8A-4147-A177-3AD203B41FA5}">
                      <a16:colId xmlns:a16="http://schemas.microsoft.com/office/drawing/2014/main" val="880415720"/>
                    </a:ext>
                  </a:extLst>
                </a:gridCol>
                <a:gridCol w="730417">
                  <a:extLst>
                    <a:ext uri="{9D8B030D-6E8A-4147-A177-3AD203B41FA5}">
                      <a16:colId xmlns:a16="http://schemas.microsoft.com/office/drawing/2014/main" val="3035296771"/>
                    </a:ext>
                  </a:extLst>
                </a:gridCol>
              </a:tblGrid>
              <a:tr h="144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0095939"/>
                  </a:ext>
                </a:extLst>
              </a:tr>
              <a:tr h="4418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443125"/>
                  </a:ext>
                </a:extLst>
              </a:tr>
              <a:tr h="1893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130.207.050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130.207.050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9.189.651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748177"/>
                  </a:ext>
                </a:extLst>
              </a:tr>
              <a:tr h="144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Senado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44.454.704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44.454.704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2.852.502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083503"/>
                  </a:ext>
                </a:extLst>
              </a:tr>
              <a:tr h="162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Cámara de Diputados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71.602.098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71.602.098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5.447.039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959023"/>
                  </a:ext>
                </a:extLst>
              </a:tr>
              <a:tr h="180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12.873.806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12.873.806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848.680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201271"/>
                  </a:ext>
                </a:extLst>
              </a:tr>
              <a:tr h="180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Resolutivo de Asignaciones Parlamentarias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510.164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510.164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41.430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517282"/>
                  </a:ext>
                </a:extLst>
              </a:tr>
              <a:tr h="144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Auditoria Parlamentaria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766.278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766.278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545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9870" y="788191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F68C57A-4DE0-4BD1-B79F-E9B6A9CD7AC1}"/>
              </a:ext>
            </a:extLst>
          </p:cNvPr>
          <p:cNvSpPr txBox="1">
            <a:spLocks/>
          </p:cNvSpPr>
          <p:nvPr/>
        </p:nvSpPr>
        <p:spPr>
          <a:xfrm>
            <a:off x="559870" y="1412776"/>
            <a:ext cx="7903790" cy="301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C5BD198D-4DEB-4013-9EE0-D3E1E6DB41A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1BEC44E-89FE-43E1-A849-602B79E1C3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225331"/>
              </p:ext>
            </p:extLst>
          </p:nvPr>
        </p:nvGraphicFramePr>
        <p:xfrm>
          <a:off x="558704" y="1747708"/>
          <a:ext cx="7920880" cy="4178353"/>
        </p:xfrm>
        <a:graphic>
          <a:graphicData uri="http://schemas.openxmlformats.org/drawingml/2006/table">
            <a:tbl>
              <a:tblPr/>
              <a:tblGrid>
                <a:gridCol w="287719">
                  <a:extLst>
                    <a:ext uri="{9D8B030D-6E8A-4147-A177-3AD203B41FA5}">
                      <a16:colId xmlns:a16="http://schemas.microsoft.com/office/drawing/2014/main" val="1882065257"/>
                    </a:ext>
                  </a:extLst>
                </a:gridCol>
                <a:gridCol w="287719">
                  <a:extLst>
                    <a:ext uri="{9D8B030D-6E8A-4147-A177-3AD203B41FA5}">
                      <a16:colId xmlns:a16="http://schemas.microsoft.com/office/drawing/2014/main" val="296605293"/>
                    </a:ext>
                  </a:extLst>
                </a:gridCol>
                <a:gridCol w="287719">
                  <a:extLst>
                    <a:ext uri="{9D8B030D-6E8A-4147-A177-3AD203B41FA5}">
                      <a16:colId xmlns:a16="http://schemas.microsoft.com/office/drawing/2014/main" val="2082904532"/>
                    </a:ext>
                  </a:extLst>
                </a:gridCol>
                <a:gridCol w="2580832">
                  <a:extLst>
                    <a:ext uri="{9D8B030D-6E8A-4147-A177-3AD203B41FA5}">
                      <a16:colId xmlns:a16="http://schemas.microsoft.com/office/drawing/2014/main" val="2545275974"/>
                    </a:ext>
                  </a:extLst>
                </a:gridCol>
                <a:gridCol w="771084">
                  <a:extLst>
                    <a:ext uri="{9D8B030D-6E8A-4147-A177-3AD203B41FA5}">
                      <a16:colId xmlns:a16="http://schemas.microsoft.com/office/drawing/2014/main" val="588317226"/>
                    </a:ext>
                  </a:extLst>
                </a:gridCol>
                <a:gridCol w="771084">
                  <a:extLst>
                    <a:ext uri="{9D8B030D-6E8A-4147-A177-3AD203B41FA5}">
                      <a16:colId xmlns:a16="http://schemas.microsoft.com/office/drawing/2014/main" val="1341741014"/>
                    </a:ext>
                  </a:extLst>
                </a:gridCol>
                <a:gridCol w="771084">
                  <a:extLst>
                    <a:ext uri="{9D8B030D-6E8A-4147-A177-3AD203B41FA5}">
                      <a16:colId xmlns:a16="http://schemas.microsoft.com/office/drawing/2014/main" val="1604379560"/>
                    </a:ext>
                  </a:extLst>
                </a:gridCol>
                <a:gridCol w="771084">
                  <a:extLst>
                    <a:ext uri="{9D8B030D-6E8A-4147-A177-3AD203B41FA5}">
                      <a16:colId xmlns:a16="http://schemas.microsoft.com/office/drawing/2014/main" val="1822870588"/>
                    </a:ext>
                  </a:extLst>
                </a:gridCol>
                <a:gridCol w="702032">
                  <a:extLst>
                    <a:ext uri="{9D8B030D-6E8A-4147-A177-3AD203B41FA5}">
                      <a16:colId xmlns:a16="http://schemas.microsoft.com/office/drawing/2014/main" val="2931027278"/>
                    </a:ext>
                  </a:extLst>
                </a:gridCol>
                <a:gridCol w="690523">
                  <a:extLst>
                    <a:ext uri="{9D8B030D-6E8A-4147-A177-3AD203B41FA5}">
                      <a16:colId xmlns:a16="http://schemas.microsoft.com/office/drawing/2014/main" val="4066979323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32850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089377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44.454.704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44.454.704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2.852.502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5023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22.552.529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22.552.529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1.716.019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8705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5.811.030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5.811.030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204.000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15058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110.168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110.168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85923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110.168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110.168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18914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14.882.145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14.882.145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710.158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95960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19038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52223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14.101.178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14.101.178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664.620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68766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4.503.851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4.503.851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405.844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8697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1.866.952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1.866.952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05049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4.834.899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4.834.899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120.309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01566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758.387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758.387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41.714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00364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Comités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773.400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23940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5959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1.345.357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1.345.357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95.908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0309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30440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60889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1.098.822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1.098.822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00045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03944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109.653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109.653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31704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370.759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370.759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00467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329.725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329.725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68097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288.685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288.685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45464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216.582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2165820,0%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2165820,0%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72911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216.582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2165820,0%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2165820,0%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407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432" y="755895"/>
            <a:ext cx="80140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61C9969-C05E-4184-B8AF-3E2933F3191F}"/>
              </a:ext>
            </a:extLst>
          </p:cNvPr>
          <p:cNvSpPr txBox="1">
            <a:spLocks/>
          </p:cNvSpPr>
          <p:nvPr/>
        </p:nvSpPr>
        <p:spPr>
          <a:xfrm>
            <a:off x="494464" y="1420665"/>
            <a:ext cx="8125504" cy="2160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D079ABE5-B6C7-461C-A653-E4F0E49DC856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65605D6-F051-49E5-9C43-A33380477A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884820"/>
              </p:ext>
            </p:extLst>
          </p:nvPr>
        </p:nvGraphicFramePr>
        <p:xfrm>
          <a:off x="518432" y="1719948"/>
          <a:ext cx="8007741" cy="3498705"/>
        </p:xfrm>
        <a:graphic>
          <a:graphicData uri="http://schemas.openxmlformats.org/drawingml/2006/table">
            <a:tbl>
              <a:tblPr/>
              <a:tblGrid>
                <a:gridCol w="290874">
                  <a:extLst>
                    <a:ext uri="{9D8B030D-6E8A-4147-A177-3AD203B41FA5}">
                      <a16:colId xmlns:a16="http://schemas.microsoft.com/office/drawing/2014/main" val="1368738077"/>
                    </a:ext>
                  </a:extLst>
                </a:gridCol>
                <a:gridCol w="290874">
                  <a:extLst>
                    <a:ext uri="{9D8B030D-6E8A-4147-A177-3AD203B41FA5}">
                      <a16:colId xmlns:a16="http://schemas.microsoft.com/office/drawing/2014/main" val="2637009824"/>
                    </a:ext>
                  </a:extLst>
                </a:gridCol>
                <a:gridCol w="290874">
                  <a:extLst>
                    <a:ext uri="{9D8B030D-6E8A-4147-A177-3AD203B41FA5}">
                      <a16:colId xmlns:a16="http://schemas.microsoft.com/office/drawing/2014/main" val="1518059348"/>
                    </a:ext>
                  </a:extLst>
                </a:gridCol>
                <a:gridCol w="2609133">
                  <a:extLst>
                    <a:ext uri="{9D8B030D-6E8A-4147-A177-3AD203B41FA5}">
                      <a16:colId xmlns:a16="http://schemas.microsoft.com/office/drawing/2014/main" val="1225603942"/>
                    </a:ext>
                  </a:extLst>
                </a:gridCol>
                <a:gridCol w="779540">
                  <a:extLst>
                    <a:ext uri="{9D8B030D-6E8A-4147-A177-3AD203B41FA5}">
                      <a16:colId xmlns:a16="http://schemas.microsoft.com/office/drawing/2014/main" val="1445207597"/>
                    </a:ext>
                  </a:extLst>
                </a:gridCol>
                <a:gridCol w="779540">
                  <a:extLst>
                    <a:ext uri="{9D8B030D-6E8A-4147-A177-3AD203B41FA5}">
                      <a16:colId xmlns:a16="http://schemas.microsoft.com/office/drawing/2014/main" val="17779713"/>
                    </a:ext>
                  </a:extLst>
                </a:gridCol>
                <a:gridCol w="779540">
                  <a:extLst>
                    <a:ext uri="{9D8B030D-6E8A-4147-A177-3AD203B41FA5}">
                      <a16:colId xmlns:a16="http://schemas.microsoft.com/office/drawing/2014/main" val="4024342876"/>
                    </a:ext>
                  </a:extLst>
                </a:gridCol>
                <a:gridCol w="779540">
                  <a:extLst>
                    <a:ext uri="{9D8B030D-6E8A-4147-A177-3AD203B41FA5}">
                      <a16:colId xmlns:a16="http://schemas.microsoft.com/office/drawing/2014/main" val="1312960721"/>
                    </a:ext>
                  </a:extLst>
                </a:gridCol>
                <a:gridCol w="709731">
                  <a:extLst>
                    <a:ext uri="{9D8B030D-6E8A-4147-A177-3AD203B41FA5}">
                      <a16:colId xmlns:a16="http://schemas.microsoft.com/office/drawing/2014/main" val="120374268"/>
                    </a:ext>
                  </a:extLst>
                </a:gridCol>
                <a:gridCol w="698095">
                  <a:extLst>
                    <a:ext uri="{9D8B030D-6E8A-4147-A177-3AD203B41FA5}">
                      <a16:colId xmlns:a16="http://schemas.microsoft.com/office/drawing/2014/main" val="214427855"/>
                    </a:ext>
                  </a:extLst>
                </a:gridCol>
              </a:tblGrid>
              <a:tr h="1378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495957"/>
                  </a:ext>
                </a:extLst>
              </a:tr>
              <a:tr h="4222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494728"/>
                  </a:ext>
                </a:extLst>
              </a:tr>
              <a:tr h="1809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71.602.098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71.602.098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5.447.039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42515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37.330.819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37.330.819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2.564.738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487971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5.383.718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5.383.718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325.283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076455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815284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482027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28.034.358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28.034.358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2.486.796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065951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27.947.445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27.947.445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2.486.796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733035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12.007.679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12.007.679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945.751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284178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1.958.906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1.958.906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144.415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581657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10.337.383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10.337.383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993.421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692992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1.953.698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1.953.698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636134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33.329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33.329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606893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1.656.450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1.656.450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248.962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34533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745301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913484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375.686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375.686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20.656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314656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05520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252.342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252.342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877249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123.344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123.344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19.841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105850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489260,0%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489260,0%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371558"/>
                  </a:ext>
                </a:extLst>
              </a:tr>
              <a:tr h="13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489260,0%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489260,0%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558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73632" y="833294"/>
            <a:ext cx="7958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C1A68A52-8770-4291-9E61-4BF8CD8AE9C3}"/>
              </a:ext>
            </a:extLst>
          </p:cNvPr>
          <p:cNvSpPr txBox="1">
            <a:spLocks/>
          </p:cNvSpPr>
          <p:nvPr/>
        </p:nvSpPr>
        <p:spPr>
          <a:xfrm>
            <a:off x="535707" y="1482016"/>
            <a:ext cx="7958808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5E68D18-06BC-487A-A6CF-4868AB22ABD0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0FA2800-2669-43C2-BB17-061A37594F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928233"/>
              </p:ext>
            </p:extLst>
          </p:nvPr>
        </p:nvGraphicFramePr>
        <p:xfrm>
          <a:off x="573632" y="1772816"/>
          <a:ext cx="7958808" cy="2928800"/>
        </p:xfrm>
        <a:graphic>
          <a:graphicData uri="http://schemas.openxmlformats.org/drawingml/2006/table">
            <a:tbl>
              <a:tblPr/>
              <a:tblGrid>
                <a:gridCol w="289097">
                  <a:extLst>
                    <a:ext uri="{9D8B030D-6E8A-4147-A177-3AD203B41FA5}">
                      <a16:colId xmlns:a16="http://schemas.microsoft.com/office/drawing/2014/main" val="1983654891"/>
                    </a:ext>
                  </a:extLst>
                </a:gridCol>
                <a:gridCol w="289097">
                  <a:extLst>
                    <a:ext uri="{9D8B030D-6E8A-4147-A177-3AD203B41FA5}">
                      <a16:colId xmlns:a16="http://schemas.microsoft.com/office/drawing/2014/main" val="1226988598"/>
                    </a:ext>
                  </a:extLst>
                </a:gridCol>
                <a:gridCol w="289097">
                  <a:extLst>
                    <a:ext uri="{9D8B030D-6E8A-4147-A177-3AD203B41FA5}">
                      <a16:colId xmlns:a16="http://schemas.microsoft.com/office/drawing/2014/main" val="2195818891"/>
                    </a:ext>
                  </a:extLst>
                </a:gridCol>
                <a:gridCol w="2593190">
                  <a:extLst>
                    <a:ext uri="{9D8B030D-6E8A-4147-A177-3AD203B41FA5}">
                      <a16:colId xmlns:a16="http://schemas.microsoft.com/office/drawing/2014/main" val="3007821270"/>
                    </a:ext>
                  </a:extLst>
                </a:gridCol>
                <a:gridCol w="774776">
                  <a:extLst>
                    <a:ext uri="{9D8B030D-6E8A-4147-A177-3AD203B41FA5}">
                      <a16:colId xmlns:a16="http://schemas.microsoft.com/office/drawing/2014/main" val="1100831120"/>
                    </a:ext>
                  </a:extLst>
                </a:gridCol>
                <a:gridCol w="774776">
                  <a:extLst>
                    <a:ext uri="{9D8B030D-6E8A-4147-A177-3AD203B41FA5}">
                      <a16:colId xmlns:a16="http://schemas.microsoft.com/office/drawing/2014/main" val="2722053458"/>
                    </a:ext>
                  </a:extLst>
                </a:gridCol>
                <a:gridCol w="774776">
                  <a:extLst>
                    <a:ext uri="{9D8B030D-6E8A-4147-A177-3AD203B41FA5}">
                      <a16:colId xmlns:a16="http://schemas.microsoft.com/office/drawing/2014/main" val="4194262442"/>
                    </a:ext>
                  </a:extLst>
                </a:gridCol>
                <a:gridCol w="774776">
                  <a:extLst>
                    <a:ext uri="{9D8B030D-6E8A-4147-A177-3AD203B41FA5}">
                      <a16:colId xmlns:a16="http://schemas.microsoft.com/office/drawing/2014/main" val="3921928787"/>
                    </a:ext>
                  </a:extLst>
                </a:gridCol>
                <a:gridCol w="705394">
                  <a:extLst>
                    <a:ext uri="{9D8B030D-6E8A-4147-A177-3AD203B41FA5}">
                      <a16:colId xmlns:a16="http://schemas.microsoft.com/office/drawing/2014/main" val="4256967725"/>
                    </a:ext>
                  </a:extLst>
                </a:gridCol>
                <a:gridCol w="693829">
                  <a:extLst>
                    <a:ext uri="{9D8B030D-6E8A-4147-A177-3AD203B41FA5}">
                      <a16:colId xmlns:a16="http://schemas.microsoft.com/office/drawing/2014/main" val="387587340"/>
                    </a:ext>
                  </a:extLst>
                </a:gridCol>
              </a:tblGrid>
              <a:tr h="137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8720814"/>
                  </a:ext>
                </a:extLst>
              </a:tr>
              <a:tr h="4196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596787"/>
                  </a:ext>
                </a:extLst>
              </a:tr>
              <a:tr h="1798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12.873.806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12.873.806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848.680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853949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10.936.148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10.936.148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700.294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276080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1.438.522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1.438.522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35.807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744369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974947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958597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719575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397675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8784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107.141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107.141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391459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Inclusión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184367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89.367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10.839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836307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084607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84.254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10.839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41857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711527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657620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799922"/>
                  </a:ext>
                </a:extLst>
              </a:tr>
              <a:tr h="13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995440,0%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995440,0%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656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4196</TotalTime>
  <Words>1804</Words>
  <Application>Microsoft Office PowerPoint</Application>
  <PresentationFormat>Presentación en pantalla (4:3)</PresentationFormat>
  <Paragraphs>979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EJECUCIÓN ACUMULADA DE GASTOS PRESUPUESTARIOS  AL MES DE ENERO DE 2021 PARTIDA 02: CONGRESO NACIONAL</vt:lpstr>
      <vt:lpstr>DISTRIBUCIÓN POR SUBTÍTULO DE GASTO Y CÁPITULO  PARTIDA 02 CONGRESO NACIONAL</vt:lpstr>
      <vt:lpstr>COMPORTAMIENTO DE LA EJECUCIÓN MENSUAL DE GASTOS A ENERO DE 2021 PARTIDA 02 CONGRESO NACIONAL</vt:lpstr>
      <vt:lpstr>COMPORTAMIENTO DE LA EJECUCIÓN ACUMULADA DE GASTOS A ENERO DE 2021 PARTIDA 02 CONGRESO NACIONAL</vt:lpstr>
      <vt:lpstr>EJECUCIÓN ACUMULADA DE GASTOS A ENERO DE 2021 PARTIDA 02 CONGRESO NACIONAL</vt:lpstr>
      <vt:lpstr>EJECUCIÓN ACUMULADA DE GASTOS A ENERO DE 2021 PARTIDA 02 RESUMEN POR CAPÍTULOS</vt:lpstr>
      <vt:lpstr>EJECUCIÓN ACUMULADA DE GASTOS A ENERO DE 2021 PARTIDA 02. CAPÍTULO 01. PROGRAMA 01: SENADO</vt:lpstr>
      <vt:lpstr>EJECUCIÓN ACUMULADA DE GASTOS A ENERO DE 2021 PARTIDA 02. CAPÍTULO 02. PROGRAMA 01: CAMARA DE DIPUTADOS</vt:lpstr>
      <vt:lpstr>EJECUCIÓN ACUMULADA DE GASTOS A ENERO DE 2021 PARTIDA 02. CAPÍTULO 03. PROGRAMA 01: BIBLIOTECA DEL CONGRESO NACIONAL</vt:lpstr>
      <vt:lpstr>EJECUCIÓN ACUMULADA DE GASTOS A ENERO DE 2021 PARTIDA 02. CAPÍTULO 04. PROGRAMA 01: CONSEJO RESOLUTIVO DE ASIGNACIONES PARLAMENTARIAS</vt:lpstr>
      <vt:lpstr>EJECUCIÓN ACUMULADA DE GASTOS A ENERO DE 2021 PARTIDA 02. CAPÍTULO 04. PROGRAMA 02: COMITÉ DE AUDITORÍA PARLAMENTARIA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285</cp:revision>
  <cp:lastPrinted>2019-11-05T12:34:56Z</cp:lastPrinted>
  <dcterms:created xsi:type="dcterms:W3CDTF">2016-06-23T13:38:47Z</dcterms:created>
  <dcterms:modified xsi:type="dcterms:W3CDTF">2021-04-14T20:52:25Z</dcterms:modified>
</cp:coreProperties>
</file>