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12" d="100"/>
          <a:sy n="112" d="100"/>
        </p:scale>
        <p:origin x="34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1791585617013759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F8-4809-852F-DEAA089D8F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F8-4809-852F-DEAA089D8F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F8-4809-852F-DEAA089D8F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F8-4809-852F-DEAA089D8F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CF8-4809-852F-DEAA089D8F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CF8-4809-852F-DEAA089D8F7E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F8-4809-852F-DEAA089D8F7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F8-4809-852F-DEAA089D8F7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CF8-4809-852F-DEAA089D8F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A-40B2-9AB5-FCAD49EEA9AE}"/>
            </c:ext>
          </c:extLst>
        </c:ser>
        <c:ser>
          <c:idx val="1"/>
          <c:order val="1"/>
          <c:tx>
            <c:strRef>
              <c:f>'Partida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5A-40B2-9AB5-FCAD49EEA9AE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</c:f>
              <c:numCache>
                <c:formatCode>0.0%</c:formatCode>
                <c:ptCount val="1"/>
                <c:pt idx="0">
                  <c:v>0.12003342061069365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5A-40B2-9AB5-FCAD49EEA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4258384"/>
        <c:axId val="444255640"/>
      </c:barChart>
      <c:catAx>
        <c:axId val="44425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4255640"/>
        <c:crosses val="autoZero"/>
        <c:auto val="0"/>
        <c:lblAlgn val="ctr"/>
        <c:lblOffset val="100"/>
        <c:noMultiLvlLbl val="0"/>
      </c:catAx>
      <c:valAx>
        <c:axId val="44425564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4258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34-4FD4-8479-FCFC3533E941}"/>
            </c:ext>
          </c:extLst>
        </c:ser>
        <c:ser>
          <c:idx val="1"/>
          <c:order val="1"/>
          <c:tx>
            <c:strRef>
              <c:f>'Partida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34-4FD4-8479-FCFC3533E941}"/>
            </c:ext>
          </c:extLst>
        </c:ser>
        <c:ser>
          <c:idx val="2"/>
          <c:order val="2"/>
          <c:tx>
            <c:strRef>
              <c:f>'Partida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B34-4FD4-8479-FCFC3533E941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34-4FD4-8479-FCFC3533E941}"/>
                </c:ext>
              </c:extLst>
            </c:dLbl>
            <c:dLbl>
              <c:idx val="2"/>
              <c:layout>
                <c:manualLayout>
                  <c:x val="-4.5197774690470219E-2"/>
                  <c:y val="4.630967899996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34-4FD4-8479-FCFC3533E941}"/>
                </c:ext>
              </c:extLst>
            </c:dLbl>
            <c:dLbl>
              <c:idx val="3"/>
              <c:layout>
                <c:manualLayout>
                  <c:x val="-4.5186718821412813E-2"/>
                  <c:y val="5.904770068028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34-4FD4-8479-FCFC3533E941}"/>
                </c:ext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B34-4FD4-8479-FCFC3533E941}"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34-4FD4-8479-FCFC3533E941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B34-4FD4-8479-FCFC3533E941}"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34-4FD4-8479-FCFC3533E941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B34-4FD4-8479-FCFC3533E941}"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34-4FD4-8479-FCFC3533E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</c:f>
              <c:numCache>
                <c:formatCode>0.0%</c:formatCode>
                <c:ptCount val="1"/>
                <c:pt idx="0">
                  <c:v>0.12003342061069365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B34-4FD4-8479-FCFC3533E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4259168"/>
        <c:axId val="444256816"/>
      </c:lineChart>
      <c:catAx>
        <c:axId val="44425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4256816"/>
        <c:crosses val="autoZero"/>
        <c:auto val="1"/>
        <c:lblAlgn val="ctr"/>
        <c:lblOffset val="100"/>
        <c:tickLblSkip val="1"/>
        <c:noMultiLvlLbl val="0"/>
      </c:catAx>
      <c:valAx>
        <c:axId val="4442568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42591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CC3AA293-DED6-4E63-AFC6-A08E7A81E1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1653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662337"/>
              </p:ext>
            </p:extLst>
          </p:nvPr>
        </p:nvGraphicFramePr>
        <p:xfrm>
          <a:off x="386224" y="1947333"/>
          <a:ext cx="8210798" cy="371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118058"/>
              </p:ext>
            </p:extLst>
          </p:nvPr>
        </p:nvGraphicFramePr>
        <p:xfrm>
          <a:off x="466600" y="1947333"/>
          <a:ext cx="8210798" cy="378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9761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46728"/>
              </p:ext>
            </p:extLst>
          </p:nvPr>
        </p:nvGraphicFramePr>
        <p:xfrm>
          <a:off x="405028" y="2237266"/>
          <a:ext cx="8210796" cy="2676709"/>
        </p:xfrm>
        <a:graphic>
          <a:graphicData uri="http://schemas.openxmlformats.org/drawingml/2006/table">
            <a:tbl>
              <a:tblPr/>
              <a:tblGrid>
                <a:gridCol w="97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3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45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6887180,0%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2101" y="5211623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460085"/>
              </p:ext>
            </p:extLst>
          </p:nvPr>
        </p:nvGraphicFramePr>
        <p:xfrm>
          <a:off x="420430" y="2062820"/>
          <a:ext cx="8210797" cy="2733675"/>
        </p:xfrm>
        <a:graphic>
          <a:graphicData uri="http://schemas.openxmlformats.org/drawingml/2006/table">
            <a:tbl>
              <a:tblPr/>
              <a:tblGrid>
                <a:gridCol w="878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5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63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6887180,0%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6887180,0%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436</Words>
  <Application>Microsoft Office PowerPoint</Application>
  <PresentationFormat>Presentación en pantalla (4:3)</PresentationFormat>
  <Paragraphs>203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1_Tema de Office</vt:lpstr>
      <vt:lpstr>Tema de Office</vt:lpstr>
      <vt:lpstr>EJECUCIÓN ACUMULADA DE GASTOS PRESUPUESTARIOS AL MES DE ENERO DE 2021 PARTIDA 01: PRESIDENCIA DE LA REPÚBLICA</vt:lpstr>
      <vt:lpstr>EJECUCIÓN DE GASTOS A ENERO DE 2021  PARTIDA 01 PRESIDENCIA DE LA REPÚBLICA</vt:lpstr>
      <vt:lpstr>EJECUCIÓN DE GASTOS A ENERO DE 2021  PARTIDA 01 PRESIDENCIA DE LA REPÚBLICA</vt:lpstr>
      <vt:lpstr>EJECUCIÓN DE GASTOS A ENERO DE 2021  PARTIDA 01 PRESIDENCIA DE LA REPÚBLICA</vt:lpstr>
      <vt:lpstr>EJECUCIÓN ACUMULADA DE GASTOS A ENERO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270</cp:revision>
  <cp:lastPrinted>2020-09-07T04:49:41Z</cp:lastPrinted>
  <dcterms:created xsi:type="dcterms:W3CDTF">2016-06-23T13:38:47Z</dcterms:created>
  <dcterms:modified xsi:type="dcterms:W3CDTF">2021-04-12T20:58:40Z</dcterms:modified>
</cp:coreProperties>
</file>