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17" r:id="rId9"/>
    <p:sldId id="303" r:id="rId10"/>
    <p:sldId id="268" r:id="rId11"/>
    <p:sldId id="310" r:id="rId12"/>
    <p:sldId id="311" r:id="rId13"/>
    <p:sldId id="309" r:id="rId14"/>
    <p:sldId id="306" r:id="rId15"/>
    <p:sldId id="312" r:id="rId16"/>
    <p:sldId id="307" r:id="rId17"/>
    <p:sldId id="271" r:id="rId18"/>
    <p:sldId id="273" r:id="rId19"/>
    <p:sldId id="274" r:id="rId20"/>
    <p:sldId id="276" r:id="rId21"/>
    <p:sldId id="275" r:id="rId22"/>
    <p:sldId id="318" r:id="rId23"/>
    <p:sldId id="313" r:id="rId24"/>
    <p:sldId id="314" r:id="rId25"/>
    <p:sldId id="315" r:id="rId26"/>
    <p:sldId id="316" r:id="rId27"/>
    <p:sldId id="319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4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2022</a:t>
            </a:r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683568" y="1988840"/>
            <a:ext cx="7848872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900" y="1134495"/>
            <a:ext cx="807506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7082" y="636684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6" y="1724113"/>
            <a:ext cx="8070645" cy="274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E190B52-5BF6-4412-809C-FAA1F5663B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116579"/>
              </p:ext>
            </p:extLst>
          </p:nvPr>
        </p:nvGraphicFramePr>
        <p:xfrm>
          <a:off x="508900" y="2086003"/>
          <a:ext cx="8070643" cy="4193406"/>
        </p:xfrm>
        <a:graphic>
          <a:graphicData uri="http://schemas.openxmlformats.org/drawingml/2006/table">
            <a:tbl>
              <a:tblPr/>
              <a:tblGrid>
                <a:gridCol w="260428">
                  <a:extLst>
                    <a:ext uri="{9D8B030D-6E8A-4147-A177-3AD203B41FA5}">
                      <a16:colId xmlns:a16="http://schemas.microsoft.com/office/drawing/2014/main" val="2840977906"/>
                    </a:ext>
                  </a:extLst>
                </a:gridCol>
                <a:gridCol w="260428">
                  <a:extLst>
                    <a:ext uri="{9D8B030D-6E8A-4147-A177-3AD203B41FA5}">
                      <a16:colId xmlns:a16="http://schemas.microsoft.com/office/drawing/2014/main" val="2068629075"/>
                    </a:ext>
                  </a:extLst>
                </a:gridCol>
                <a:gridCol w="260428">
                  <a:extLst>
                    <a:ext uri="{9D8B030D-6E8A-4147-A177-3AD203B41FA5}">
                      <a16:colId xmlns:a16="http://schemas.microsoft.com/office/drawing/2014/main" val="3879658985"/>
                    </a:ext>
                  </a:extLst>
                </a:gridCol>
                <a:gridCol w="2937620">
                  <a:extLst>
                    <a:ext uri="{9D8B030D-6E8A-4147-A177-3AD203B41FA5}">
                      <a16:colId xmlns:a16="http://schemas.microsoft.com/office/drawing/2014/main" val="2280541033"/>
                    </a:ext>
                  </a:extLst>
                </a:gridCol>
                <a:gridCol w="804720">
                  <a:extLst>
                    <a:ext uri="{9D8B030D-6E8A-4147-A177-3AD203B41FA5}">
                      <a16:colId xmlns:a16="http://schemas.microsoft.com/office/drawing/2014/main" val="3713270054"/>
                    </a:ext>
                  </a:extLst>
                </a:gridCol>
                <a:gridCol w="697945">
                  <a:extLst>
                    <a:ext uri="{9D8B030D-6E8A-4147-A177-3AD203B41FA5}">
                      <a16:colId xmlns:a16="http://schemas.microsoft.com/office/drawing/2014/main" val="2077695710"/>
                    </a:ext>
                  </a:extLst>
                </a:gridCol>
                <a:gridCol w="697945">
                  <a:extLst>
                    <a:ext uri="{9D8B030D-6E8A-4147-A177-3AD203B41FA5}">
                      <a16:colId xmlns:a16="http://schemas.microsoft.com/office/drawing/2014/main" val="449082566"/>
                    </a:ext>
                  </a:extLst>
                </a:gridCol>
                <a:gridCol w="697945">
                  <a:extLst>
                    <a:ext uri="{9D8B030D-6E8A-4147-A177-3AD203B41FA5}">
                      <a16:colId xmlns:a16="http://schemas.microsoft.com/office/drawing/2014/main" val="3071125734"/>
                    </a:ext>
                  </a:extLst>
                </a:gridCol>
                <a:gridCol w="742217">
                  <a:extLst>
                    <a:ext uri="{9D8B030D-6E8A-4147-A177-3AD203B41FA5}">
                      <a16:colId xmlns:a16="http://schemas.microsoft.com/office/drawing/2014/main" val="3774359752"/>
                    </a:ext>
                  </a:extLst>
                </a:gridCol>
                <a:gridCol w="710967">
                  <a:extLst>
                    <a:ext uri="{9D8B030D-6E8A-4147-A177-3AD203B41FA5}">
                      <a16:colId xmlns:a16="http://schemas.microsoft.com/office/drawing/2014/main" val="1582212110"/>
                    </a:ext>
                  </a:extLst>
                </a:gridCol>
              </a:tblGrid>
              <a:tr h="1226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441117"/>
                  </a:ext>
                </a:extLst>
              </a:tr>
              <a:tr h="375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05012"/>
                  </a:ext>
                </a:extLst>
              </a:tr>
              <a:tr h="160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7.931.614.411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832.116.596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7.906.289.634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407135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222.659.161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8.505.242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192.947.620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461350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167.354.423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25.119.338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140.575.925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223770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165.527.537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24.888.680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139.649.902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403929"/>
                  </a:ext>
                </a:extLst>
              </a:tr>
              <a:tr h="176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593.933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207.115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964309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258.031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696279"/>
                  </a:ext>
                </a:extLst>
              </a:tr>
              <a:tr h="160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39696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552.801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444040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822805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36.053.461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543.588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34.261.230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091223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19.282.888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73395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222.036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048034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1.361.011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066040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263.512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263.511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432064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1.480.986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1.476.844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810422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125.954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125.954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890519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-3.566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178.592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079692"/>
                  </a:ext>
                </a:extLst>
              </a:tr>
              <a:tr h="130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747.044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-247.251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357.151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56009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2.810.993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-11.525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2.707.978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855626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693.222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693.221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114395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762481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4.203.548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644.852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4.203.548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571138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128.169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318816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-172.040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312738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1.518.965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165.643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41002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4.986.289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131.993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2.326.294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182281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113617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11.546.836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-14.926.469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9.931.710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593306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10.346.292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-14.472.330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8.921.987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588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9341" y="1118307"/>
            <a:ext cx="806690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9341" y="1678622"/>
            <a:ext cx="8066902" cy="2559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69AA9C0-8673-4F28-A14D-48C1DA4CC2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53875"/>
              </p:ext>
            </p:extLst>
          </p:nvPr>
        </p:nvGraphicFramePr>
        <p:xfrm>
          <a:off x="549341" y="2043948"/>
          <a:ext cx="8066898" cy="4058707"/>
        </p:xfrm>
        <a:graphic>
          <a:graphicData uri="http://schemas.openxmlformats.org/drawingml/2006/table">
            <a:tbl>
              <a:tblPr/>
              <a:tblGrid>
                <a:gridCol w="260306">
                  <a:extLst>
                    <a:ext uri="{9D8B030D-6E8A-4147-A177-3AD203B41FA5}">
                      <a16:colId xmlns:a16="http://schemas.microsoft.com/office/drawing/2014/main" val="3065535933"/>
                    </a:ext>
                  </a:extLst>
                </a:gridCol>
                <a:gridCol w="260306">
                  <a:extLst>
                    <a:ext uri="{9D8B030D-6E8A-4147-A177-3AD203B41FA5}">
                      <a16:colId xmlns:a16="http://schemas.microsoft.com/office/drawing/2014/main" val="4257697901"/>
                    </a:ext>
                  </a:extLst>
                </a:gridCol>
                <a:gridCol w="260306">
                  <a:extLst>
                    <a:ext uri="{9D8B030D-6E8A-4147-A177-3AD203B41FA5}">
                      <a16:colId xmlns:a16="http://schemas.microsoft.com/office/drawing/2014/main" val="4207646095"/>
                    </a:ext>
                  </a:extLst>
                </a:gridCol>
                <a:gridCol w="2936259">
                  <a:extLst>
                    <a:ext uri="{9D8B030D-6E8A-4147-A177-3AD203B41FA5}">
                      <a16:colId xmlns:a16="http://schemas.microsoft.com/office/drawing/2014/main" val="1520570486"/>
                    </a:ext>
                  </a:extLst>
                </a:gridCol>
                <a:gridCol w="804347">
                  <a:extLst>
                    <a:ext uri="{9D8B030D-6E8A-4147-A177-3AD203B41FA5}">
                      <a16:colId xmlns:a16="http://schemas.microsoft.com/office/drawing/2014/main" val="3503351920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3557613047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3157162024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3451548275"/>
                    </a:ext>
                  </a:extLst>
                </a:gridCol>
                <a:gridCol w="741874">
                  <a:extLst>
                    <a:ext uri="{9D8B030D-6E8A-4147-A177-3AD203B41FA5}">
                      <a16:colId xmlns:a16="http://schemas.microsoft.com/office/drawing/2014/main" val="1081537576"/>
                    </a:ext>
                  </a:extLst>
                </a:gridCol>
                <a:gridCol w="710637">
                  <a:extLst>
                    <a:ext uri="{9D8B030D-6E8A-4147-A177-3AD203B41FA5}">
                      <a16:colId xmlns:a16="http://schemas.microsoft.com/office/drawing/2014/main" val="3868851013"/>
                    </a:ext>
                  </a:extLst>
                </a:gridCol>
              </a:tblGrid>
              <a:tr h="1263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269369"/>
                  </a:ext>
                </a:extLst>
              </a:tr>
              <a:tr h="379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2867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186.065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-207.115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2285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392559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509927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936475"/>
                  </a:ext>
                </a:extLst>
              </a:tr>
              <a:tr h="142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692.981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-247.024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743506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928876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7.229.270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-2.206.143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7.619.739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92585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3.374.126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90626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1.122.289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-1.301.600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986.041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347007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65276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300882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62.904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62.903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087067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100.556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100.225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8044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-3.880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389722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807671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719657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104.337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75.204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843892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-15.381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042167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710619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387.447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-78.555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387.447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845759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857012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256.080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-250.694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1.700.284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02799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525.104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-383.355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256.216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752221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150.623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-185.535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150.623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139369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257.477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811389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734471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119263"/>
                  </a:ext>
                </a:extLst>
              </a:tr>
              <a:tr h="126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Pública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187.947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957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8152" y="1153661"/>
            <a:ext cx="800408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401" y="1744754"/>
            <a:ext cx="8025704" cy="2738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85F8431-67EB-4780-B562-A867A25F8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962046"/>
              </p:ext>
            </p:extLst>
          </p:nvPr>
        </p:nvGraphicFramePr>
        <p:xfrm>
          <a:off x="515721" y="2132856"/>
          <a:ext cx="8025701" cy="2078659"/>
        </p:xfrm>
        <a:graphic>
          <a:graphicData uri="http://schemas.openxmlformats.org/drawingml/2006/table">
            <a:tbl>
              <a:tblPr/>
              <a:tblGrid>
                <a:gridCol w="258977">
                  <a:extLst>
                    <a:ext uri="{9D8B030D-6E8A-4147-A177-3AD203B41FA5}">
                      <a16:colId xmlns:a16="http://schemas.microsoft.com/office/drawing/2014/main" val="2427156602"/>
                    </a:ext>
                  </a:extLst>
                </a:gridCol>
                <a:gridCol w="258977">
                  <a:extLst>
                    <a:ext uri="{9D8B030D-6E8A-4147-A177-3AD203B41FA5}">
                      <a16:colId xmlns:a16="http://schemas.microsoft.com/office/drawing/2014/main" val="3247585392"/>
                    </a:ext>
                  </a:extLst>
                </a:gridCol>
                <a:gridCol w="258977">
                  <a:extLst>
                    <a:ext uri="{9D8B030D-6E8A-4147-A177-3AD203B41FA5}">
                      <a16:colId xmlns:a16="http://schemas.microsoft.com/office/drawing/2014/main" val="2049921742"/>
                    </a:ext>
                  </a:extLst>
                </a:gridCol>
                <a:gridCol w="2921261">
                  <a:extLst>
                    <a:ext uri="{9D8B030D-6E8A-4147-A177-3AD203B41FA5}">
                      <a16:colId xmlns:a16="http://schemas.microsoft.com/office/drawing/2014/main" val="4235486300"/>
                    </a:ext>
                  </a:extLst>
                </a:gridCol>
                <a:gridCol w="800239">
                  <a:extLst>
                    <a:ext uri="{9D8B030D-6E8A-4147-A177-3AD203B41FA5}">
                      <a16:colId xmlns:a16="http://schemas.microsoft.com/office/drawing/2014/main" val="610829191"/>
                    </a:ext>
                  </a:extLst>
                </a:gridCol>
                <a:gridCol w="694059">
                  <a:extLst>
                    <a:ext uri="{9D8B030D-6E8A-4147-A177-3AD203B41FA5}">
                      <a16:colId xmlns:a16="http://schemas.microsoft.com/office/drawing/2014/main" val="3095511402"/>
                    </a:ext>
                  </a:extLst>
                </a:gridCol>
                <a:gridCol w="694059">
                  <a:extLst>
                    <a:ext uri="{9D8B030D-6E8A-4147-A177-3AD203B41FA5}">
                      <a16:colId xmlns:a16="http://schemas.microsoft.com/office/drawing/2014/main" val="2366482003"/>
                    </a:ext>
                  </a:extLst>
                </a:gridCol>
                <a:gridCol w="694059">
                  <a:extLst>
                    <a:ext uri="{9D8B030D-6E8A-4147-A177-3AD203B41FA5}">
                      <a16:colId xmlns:a16="http://schemas.microsoft.com/office/drawing/2014/main" val="717685414"/>
                    </a:ext>
                  </a:extLst>
                </a:gridCol>
                <a:gridCol w="738085">
                  <a:extLst>
                    <a:ext uri="{9D8B030D-6E8A-4147-A177-3AD203B41FA5}">
                      <a16:colId xmlns:a16="http://schemas.microsoft.com/office/drawing/2014/main" val="1441477074"/>
                    </a:ext>
                  </a:extLst>
                </a:gridCol>
                <a:gridCol w="707008">
                  <a:extLst>
                    <a:ext uri="{9D8B030D-6E8A-4147-A177-3AD203B41FA5}">
                      <a16:colId xmlns:a16="http://schemas.microsoft.com/office/drawing/2014/main" val="3074802367"/>
                    </a:ext>
                  </a:extLst>
                </a:gridCol>
              </a:tblGrid>
              <a:tr h="122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711944"/>
                  </a:ext>
                </a:extLst>
              </a:tr>
              <a:tr h="366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55585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475.171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-25.072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559.016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82193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248.482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72631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74.830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-43.535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89.180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0321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17238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40.703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40.702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632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180.652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80001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7.708.955.250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823.611.354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7.713.342.014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27492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6.167.562.154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912.609.162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6.171.883.560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92490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26652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1.541.204.317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-88.966.240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1.541.247.963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52244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25166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181.855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-38.462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203.545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22499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69460,0%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534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7700" y="1183244"/>
            <a:ext cx="794716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66684" y="1743559"/>
            <a:ext cx="7947163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AC2BB3-4202-41B5-8A93-F2FBBC3001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998519"/>
              </p:ext>
            </p:extLst>
          </p:nvPr>
        </p:nvGraphicFramePr>
        <p:xfrm>
          <a:off x="548717" y="2074272"/>
          <a:ext cx="7956147" cy="1760593"/>
        </p:xfrm>
        <a:graphic>
          <a:graphicData uri="http://schemas.openxmlformats.org/drawingml/2006/table">
            <a:tbl>
              <a:tblPr/>
              <a:tblGrid>
                <a:gridCol w="260175">
                  <a:extLst>
                    <a:ext uri="{9D8B030D-6E8A-4147-A177-3AD203B41FA5}">
                      <a16:colId xmlns:a16="http://schemas.microsoft.com/office/drawing/2014/main" val="1151482921"/>
                    </a:ext>
                  </a:extLst>
                </a:gridCol>
                <a:gridCol w="260175">
                  <a:extLst>
                    <a:ext uri="{9D8B030D-6E8A-4147-A177-3AD203B41FA5}">
                      <a16:colId xmlns:a16="http://schemas.microsoft.com/office/drawing/2014/main" val="3289522219"/>
                    </a:ext>
                  </a:extLst>
                </a:gridCol>
                <a:gridCol w="260175">
                  <a:extLst>
                    <a:ext uri="{9D8B030D-6E8A-4147-A177-3AD203B41FA5}">
                      <a16:colId xmlns:a16="http://schemas.microsoft.com/office/drawing/2014/main" val="3198372005"/>
                    </a:ext>
                  </a:extLst>
                </a:gridCol>
                <a:gridCol w="2934774">
                  <a:extLst>
                    <a:ext uri="{9D8B030D-6E8A-4147-A177-3AD203B41FA5}">
                      <a16:colId xmlns:a16="http://schemas.microsoft.com/office/drawing/2014/main" val="786351762"/>
                    </a:ext>
                  </a:extLst>
                </a:gridCol>
                <a:gridCol w="697268">
                  <a:extLst>
                    <a:ext uri="{9D8B030D-6E8A-4147-A177-3AD203B41FA5}">
                      <a16:colId xmlns:a16="http://schemas.microsoft.com/office/drawing/2014/main" val="2486025587"/>
                    </a:ext>
                  </a:extLst>
                </a:gridCol>
                <a:gridCol w="697268">
                  <a:extLst>
                    <a:ext uri="{9D8B030D-6E8A-4147-A177-3AD203B41FA5}">
                      <a16:colId xmlns:a16="http://schemas.microsoft.com/office/drawing/2014/main" val="2394809799"/>
                    </a:ext>
                  </a:extLst>
                </a:gridCol>
                <a:gridCol w="697268">
                  <a:extLst>
                    <a:ext uri="{9D8B030D-6E8A-4147-A177-3AD203B41FA5}">
                      <a16:colId xmlns:a16="http://schemas.microsoft.com/office/drawing/2014/main" val="1627935429"/>
                    </a:ext>
                  </a:extLst>
                </a:gridCol>
                <a:gridCol w="697268">
                  <a:extLst>
                    <a:ext uri="{9D8B030D-6E8A-4147-A177-3AD203B41FA5}">
                      <a16:colId xmlns:a16="http://schemas.microsoft.com/office/drawing/2014/main" val="1645625140"/>
                    </a:ext>
                  </a:extLst>
                </a:gridCol>
                <a:gridCol w="741498">
                  <a:extLst>
                    <a:ext uri="{9D8B030D-6E8A-4147-A177-3AD203B41FA5}">
                      <a16:colId xmlns:a16="http://schemas.microsoft.com/office/drawing/2014/main" val="2725437949"/>
                    </a:ext>
                  </a:extLst>
                </a:gridCol>
                <a:gridCol w="710278">
                  <a:extLst>
                    <a:ext uri="{9D8B030D-6E8A-4147-A177-3AD203B41FA5}">
                      <a16:colId xmlns:a16="http://schemas.microsoft.com/office/drawing/2014/main" val="1263136004"/>
                    </a:ext>
                  </a:extLst>
                </a:gridCol>
              </a:tblGrid>
              <a:tr h="154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247584"/>
                  </a:ext>
                </a:extLst>
              </a:tr>
              <a:tr h="3783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800439"/>
                  </a:ext>
                </a:extLst>
              </a:tr>
              <a:tr h="1621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1.099.357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101.637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1.112.755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108193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1.099.357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101.637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1.112.755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985183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422404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469.205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-59.272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481.520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026732"/>
                  </a:ext>
                </a:extLst>
              </a:tr>
              <a:tr h="13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481020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621.672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155.649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622.567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002357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179541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662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7528" y="1124744"/>
            <a:ext cx="806693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928" y="1753295"/>
            <a:ext cx="807040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                                       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4AEE7DF-0256-4507-8D09-705B5E9700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503665"/>
              </p:ext>
            </p:extLst>
          </p:nvPr>
        </p:nvGraphicFramePr>
        <p:xfrm>
          <a:off x="522328" y="2120498"/>
          <a:ext cx="8066934" cy="2617003"/>
        </p:xfrm>
        <a:graphic>
          <a:graphicData uri="http://schemas.openxmlformats.org/drawingml/2006/table">
            <a:tbl>
              <a:tblPr/>
              <a:tblGrid>
                <a:gridCol w="312874">
                  <a:extLst>
                    <a:ext uri="{9D8B030D-6E8A-4147-A177-3AD203B41FA5}">
                      <a16:colId xmlns:a16="http://schemas.microsoft.com/office/drawing/2014/main" val="1283394065"/>
                    </a:ext>
                  </a:extLst>
                </a:gridCol>
                <a:gridCol w="260728">
                  <a:extLst>
                    <a:ext uri="{9D8B030D-6E8A-4147-A177-3AD203B41FA5}">
                      <a16:colId xmlns:a16="http://schemas.microsoft.com/office/drawing/2014/main" val="1013044975"/>
                    </a:ext>
                  </a:extLst>
                </a:gridCol>
                <a:gridCol w="260728">
                  <a:extLst>
                    <a:ext uri="{9D8B030D-6E8A-4147-A177-3AD203B41FA5}">
                      <a16:colId xmlns:a16="http://schemas.microsoft.com/office/drawing/2014/main" val="2988297962"/>
                    </a:ext>
                  </a:extLst>
                </a:gridCol>
                <a:gridCol w="2982732">
                  <a:extLst>
                    <a:ext uri="{9D8B030D-6E8A-4147-A177-3AD203B41FA5}">
                      <a16:colId xmlns:a16="http://schemas.microsoft.com/office/drawing/2014/main" val="2927471759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2580896206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1467705600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4027240393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2661035634"/>
                    </a:ext>
                  </a:extLst>
                </a:gridCol>
                <a:gridCol w="743076">
                  <a:extLst>
                    <a:ext uri="{9D8B030D-6E8A-4147-A177-3AD203B41FA5}">
                      <a16:colId xmlns:a16="http://schemas.microsoft.com/office/drawing/2014/main" val="2684412901"/>
                    </a:ext>
                  </a:extLst>
                </a:gridCol>
                <a:gridCol w="711788">
                  <a:extLst>
                    <a:ext uri="{9D8B030D-6E8A-4147-A177-3AD203B41FA5}">
                      <a16:colId xmlns:a16="http://schemas.microsoft.com/office/drawing/2014/main" val="2639015539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473643"/>
                  </a:ext>
                </a:extLst>
              </a:tr>
              <a:tr h="4667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424925"/>
                  </a:ext>
                </a:extLst>
              </a:tr>
              <a:tr h="1606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44.824.376.963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4.674.048.535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45.236.031.434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66566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44.824.376.963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4.674.048.535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45.236.031.434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3749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16.881.364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17.708.219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826.855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17.961.894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8933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129.276.587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125.992.629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-3.283.958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125.952.582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41709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556.506.383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564.712.497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8.206.114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599.534.912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8350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80.347.539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93.762.864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13.415.325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93.357.031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74158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2.383.881.973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2.422.740.207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38.858.234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2.332.979.642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3899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78.366.965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80.147.607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1.780.642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76.452.030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11092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256.205.704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441.576.536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185.370.832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436.016.023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62641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417.949.376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524.690.300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106.740.924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526.271.171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66045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11.398.958.732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11.663.627.398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264.668.666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11.389.457.280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8326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1.192.129.620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1.233.588.339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41.458.719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1.274.684.155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19857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1.172.020.927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1.220.688.524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48.667.597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1.216.433.315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14387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2.055.010.768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2.057.340.128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2.329.360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1.928.750.588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2455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539.048.387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650.838.052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111.789.665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639.444.311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07263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9.420.135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9.121.621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-298.514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3.066.928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330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1154134"/>
            <a:ext cx="799451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729839"/>
            <a:ext cx="7994519" cy="3310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                                                         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50217CC-71A9-43E7-BEC7-7AE80736F2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461195"/>
              </p:ext>
            </p:extLst>
          </p:nvPr>
        </p:nvGraphicFramePr>
        <p:xfrm>
          <a:off x="537919" y="2073512"/>
          <a:ext cx="7994520" cy="2736317"/>
        </p:xfrm>
        <a:graphic>
          <a:graphicData uri="http://schemas.openxmlformats.org/drawingml/2006/table">
            <a:tbl>
              <a:tblPr/>
              <a:tblGrid>
                <a:gridCol w="310066">
                  <a:extLst>
                    <a:ext uri="{9D8B030D-6E8A-4147-A177-3AD203B41FA5}">
                      <a16:colId xmlns:a16="http://schemas.microsoft.com/office/drawing/2014/main" val="4125761964"/>
                    </a:ext>
                  </a:extLst>
                </a:gridCol>
                <a:gridCol w="258388">
                  <a:extLst>
                    <a:ext uri="{9D8B030D-6E8A-4147-A177-3AD203B41FA5}">
                      <a16:colId xmlns:a16="http://schemas.microsoft.com/office/drawing/2014/main" val="1736620300"/>
                    </a:ext>
                  </a:extLst>
                </a:gridCol>
                <a:gridCol w="258388">
                  <a:extLst>
                    <a:ext uri="{9D8B030D-6E8A-4147-A177-3AD203B41FA5}">
                      <a16:colId xmlns:a16="http://schemas.microsoft.com/office/drawing/2014/main" val="952073408"/>
                    </a:ext>
                  </a:extLst>
                </a:gridCol>
                <a:gridCol w="2955955">
                  <a:extLst>
                    <a:ext uri="{9D8B030D-6E8A-4147-A177-3AD203B41FA5}">
                      <a16:colId xmlns:a16="http://schemas.microsoft.com/office/drawing/2014/main" val="722820993"/>
                    </a:ext>
                  </a:extLst>
                </a:gridCol>
                <a:gridCol w="692480">
                  <a:extLst>
                    <a:ext uri="{9D8B030D-6E8A-4147-A177-3AD203B41FA5}">
                      <a16:colId xmlns:a16="http://schemas.microsoft.com/office/drawing/2014/main" val="3556868393"/>
                    </a:ext>
                  </a:extLst>
                </a:gridCol>
                <a:gridCol w="692480">
                  <a:extLst>
                    <a:ext uri="{9D8B030D-6E8A-4147-A177-3AD203B41FA5}">
                      <a16:colId xmlns:a16="http://schemas.microsoft.com/office/drawing/2014/main" val="596305557"/>
                    </a:ext>
                  </a:extLst>
                </a:gridCol>
                <a:gridCol w="692480">
                  <a:extLst>
                    <a:ext uri="{9D8B030D-6E8A-4147-A177-3AD203B41FA5}">
                      <a16:colId xmlns:a16="http://schemas.microsoft.com/office/drawing/2014/main" val="1997134110"/>
                    </a:ext>
                  </a:extLst>
                </a:gridCol>
                <a:gridCol w="692480">
                  <a:extLst>
                    <a:ext uri="{9D8B030D-6E8A-4147-A177-3AD203B41FA5}">
                      <a16:colId xmlns:a16="http://schemas.microsoft.com/office/drawing/2014/main" val="1808822630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51804798"/>
                    </a:ext>
                  </a:extLst>
                </a:gridCol>
                <a:gridCol w="705398">
                  <a:extLst>
                    <a:ext uri="{9D8B030D-6E8A-4147-A177-3AD203B41FA5}">
                      <a16:colId xmlns:a16="http://schemas.microsoft.com/office/drawing/2014/main" val="516556045"/>
                    </a:ext>
                  </a:extLst>
                </a:gridCol>
              </a:tblGrid>
              <a:tr h="1550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973318"/>
                  </a:ext>
                </a:extLst>
              </a:tr>
              <a:tr h="4650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703230"/>
                  </a:ext>
                </a:extLst>
              </a:tr>
              <a:tr h="131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5.859.127.506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6.727.553.659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868.426.153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8.253.508.997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979813"/>
                  </a:ext>
                </a:extLst>
              </a:tr>
              <a:tr h="124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7.503.567.038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10.771.336.037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3.267.768.999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10.190.629.858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696865"/>
                  </a:ext>
                </a:extLst>
              </a:tr>
              <a:tr h="124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47.901.760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49.049.531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1.147.771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47.151.693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770988"/>
                  </a:ext>
                </a:extLst>
              </a:tr>
              <a:tr h="124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2.836.812.340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2.473.267.679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-363.544.661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2.407.558.526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747550"/>
                  </a:ext>
                </a:extLst>
              </a:tr>
              <a:tr h="124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1.053.760.819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1.039.581.583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-14.179.236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1.021.714.753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436487"/>
                  </a:ext>
                </a:extLst>
              </a:tr>
              <a:tr h="124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25.702.335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39.766.685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14.064.350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29.821.760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267995"/>
                  </a:ext>
                </a:extLst>
              </a:tr>
              <a:tr h="124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749.587.978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897.616.382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148.028.404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845.052.782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012674"/>
                  </a:ext>
                </a:extLst>
              </a:tr>
              <a:tr h="124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21.821.317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26.086.218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4.264.901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25.432.595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860901"/>
                  </a:ext>
                </a:extLst>
              </a:tr>
              <a:tr h="124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199.545.855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213.410.324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13.864.469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213.410.324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521819"/>
                  </a:ext>
                </a:extLst>
              </a:tr>
              <a:tr h="124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116.034.971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124.018.343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7.983.372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121.759.531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763106"/>
                  </a:ext>
                </a:extLst>
              </a:tr>
              <a:tr h="124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59.951.089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70.463.345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10.512.256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69.159.087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610896"/>
                  </a:ext>
                </a:extLst>
              </a:tr>
              <a:tr h="124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127.380.764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116.284.002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-11.096.762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105.084.308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646540"/>
                  </a:ext>
                </a:extLst>
              </a:tr>
              <a:tr h="124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64.260.180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63.367.526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-892.654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60.748.549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410716"/>
                  </a:ext>
                </a:extLst>
              </a:tr>
              <a:tr h="124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93.907.690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132.649.539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38.741.849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92.689.044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082959"/>
                  </a:ext>
                </a:extLst>
              </a:tr>
              <a:tr h="124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208.996.304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207.452.205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-1.544.099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205.924.405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399252"/>
                  </a:ext>
                </a:extLst>
              </a:tr>
              <a:tr h="124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444.141.686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408.535.566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-35.606.120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405.631.440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579600"/>
                  </a:ext>
                </a:extLst>
              </a:tr>
              <a:tr h="124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451.824.336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357.403.418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-94.420.918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480.391.920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248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046" y="1139473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41046" y="1700808"/>
            <a:ext cx="7886701" cy="324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E711A21-D857-4D5F-933D-88FF423E96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016979"/>
              </p:ext>
            </p:extLst>
          </p:nvPr>
        </p:nvGraphicFramePr>
        <p:xfrm>
          <a:off x="541046" y="2025478"/>
          <a:ext cx="7886701" cy="1912320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1596123489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246024654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602973355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2096177128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73576539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4081095965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531923800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389492333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2515980383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3988825410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69386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83335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270.026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-9.847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266.099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76426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270.026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-9.847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266.099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2164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155.673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-9.042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152.312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64177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137.260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6059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73425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-3.013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12.702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98155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114.353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113.787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95052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18.494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18.094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18.094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5515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50.519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49665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39.678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618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204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96192" y="1095422"/>
            <a:ext cx="795161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6193" y="3941097"/>
            <a:ext cx="7951613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79" y="1780919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500" b="1" dirty="0">
                <a:latin typeface="+mn-lt"/>
                <a:ea typeface="Verdana" pitchFamily="34" charset="0"/>
                <a:cs typeface="Verdana" pitchFamily="34" charset="0"/>
              </a:rPr>
              <a:t>Saldo a DICIEMBRE 2021 de Fondo FRP en millones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C78653A-F2C1-4B96-8AB4-6089074A9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831800"/>
              </p:ext>
            </p:extLst>
          </p:nvPr>
        </p:nvGraphicFramePr>
        <p:xfrm>
          <a:off x="2411760" y="2303271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994488346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423020316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diciembre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8473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6559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-5.951,80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3888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2.287,34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9763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1.712,62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6864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-52,36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0351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7.472,93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625870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515D4A87-7A8F-4B43-97E0-955AD84002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890847"/>
              </p:ext>
            </p:extLst>
          </p:nvPr>
        </p:nvGraphicFramePr>
        <p:xfrm>
          <a:off x="596192" y="4279282"/>
          <a:ext cx="7951612" cy="1558654"/>
        </p:xfrm>
        <a:graphic>
          <a:graphicData uri="http://schemas.openxmlformats.org/drawingml/2006/table">
            <a:tbl>
              <a:tblPr/>
              <a:tblGrid>
                <a:gridCol w="261911">
                  <a:extLst>
                    <a:ext uri="{9D8B030D-6E8A-4147-A177-3AD203B41FA5}">
                      <a16:colId xmlns:a16="http://schemas.microsoft.com/office/drawing/2014/main" val="891790572"/>
                    </a:ext>
                  </a:extLst>
                </a:gridCol>
                <a:gridCol w="261911">
                  <a:extLst>
                    <a:ext uri="{9D8B030D-6E8A-4147-A177-3AD203B41FA5}">
                      <a16:colId xmlns:a16="http://schemas.microsoft.com/office/drawing/2014/main" val="2707887368"/>
                    </a:ext>
                  </a:extLst>
                </a:gridCol>
                <a:gridCol w="261911">
                  <a:extLst>
                    <a:ext uri="{9D8B030D-6E8A-4147-A177-3AD203B41FA5}">
                      <a16:colId xmlns:a16="http://schemas.microsoft.com/office/drawing/2014/main" val="1300013660"/>
                    </a:ext>
                  </a:extLst>
                </a:gridCol>
                <a:gridCol w="2954353">
                  <a:extLst>
                    <a:ext uri="{9D8B030D-6E8A-4147-A177-3AD203B41FA5}">
                      <a16:colId xmlns:a16="http://schemas.microsoft.com/office/drawing/2014/main" val="380821135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1263881837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2258035654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3065553938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1073610715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2619131102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54643087"/>
                    </a:ext>
                  </a:extLst>
                </a:gridCol>
              </a:tblGrid>
              <a:tr h="1331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281210"/>
                  </a:ext>
                </a:extLst>
              </a:tr>
              <a:tr h="3837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469581"/>
                  </a:ext>
                </a:extLst>
              </a:tr>
              <a:tr h="1644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3.338.846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332.646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3.338.943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617995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-4.925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011963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395255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532218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828149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372.671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141.025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372.782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955613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372.671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141.035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372.782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542028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595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1149490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842549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500" b="1" dirty="0">
                <a:latin typeface="+mn-lt"/>
                <a:ea typeface="Verdana" pitchFamily="34" charset="0"/>
                <a:cs typeface="Verdana" pitchFamily="34" charset="0"/>
              </a:rPr>
              <a:t>Saldo a DICIEMBRE 2021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C214534-002B-48CE-A942-F962267A9A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517734"/>
              </p:ext>
            </p:extLst>
          </p:nvPr>
        </p:nvGraphicFramePr>
        <p:xfrm>
          <a:off x="2483768" y="2430624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810157856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96671823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diciembre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573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21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-24.245,06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8524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3.343,54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333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1.624,69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4086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-31,69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262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2.457,19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87850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DCF1255-6A99-445B-8577-32DFF4C79B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542418"/>
              </p:ext>
            </p:extLst>
          </p:nvPr>
        </p:nvGraphicFramePr>
        <p:xfrm>
          <a:off x="539551" y="4080434"/>
          <a:ext cx="7886701" cy="1912320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1396932467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296927495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472265043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3870868505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940048671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925970176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76747258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901590143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2975440959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2575930314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215558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827795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6.497.688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5.176.223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6.498.616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52208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29557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6.196.783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87172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6.196.783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02411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6.196.783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32153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298.729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226.962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299.657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6396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298.729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226.972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299.657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09408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56769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92074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85790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293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15234" y="1124744"/>
            <a:ext cx="808764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15234" y="1740134"/>
            <a:ext cx="8087646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2F111E6-C6E2-4FDD-A913-4DCF07E74F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192324"/>
              </p:ext>
            </p:extLst>
          </p:nvPr>
        </p:nvGraphicFramePr>
        <p:xfrm>
          <a:off x="511461" y="2051280"/>
          <a:ext cx="8091419" cy="1570184"/>
        </p:xfrm>
        <a:graphic>
          <a:graphicData uri="http://schemas.openxmlformats.org/drawingml/2006/table">
            <a:tbl>
              <a:tblPr/>
              <a:tblGrid>
                <a:gridCol w="264599">
                  <a:extLst>
                    <a:ext uri="{9D8B030D-6E8A-4147-A177-3AD203B41FA5}">
                      <a16:colId xmlns:a16="http://schemas.microsoft.com/office/drawing/2014/main" val="1705546433"/>
                    </a:ext>
                  </a:extLst>
                </a:gridCol>
                <a:gridCol w="264599">
                  <a:extLst>
                    <a:ext uri="{9D8B030D-6E8A-4147-A177-3AD203B41FA5}">
                      <a16:colId xmlns:a16="http://schemas.microsoft.com/office/drawing/2014/main" val="4141993668"/>
                    </a:ext>
                  </a:extLst>
                </a:gridCol>
                <a:gridCol w="264599">
                  <a:extLst>
                    <a:ext uri="{9D8B030D-6E8A-4147-A177-3AD203B41FA5}">
                      <a16:colId xmlns:a16="http://schemas.microsoft.com/office/drawing/2014/main" val="2820707199"/>
                    </a:ext>
                  </a:extLst>
                </a:gridCol>
                <a:gridCol w="2984671">
                  <a:extLst>
                    <a:ext uri="{9D8B030D-6E8A-4147-A177-3AD203B41FA5}">
                      <a16:colId xmlns:a16="http://schemas.microsoft.com/office/drawing/2014/main" val="953218001"/>
                    </a:ext>
                  </a:extLst>
                </a:gridCol>
                <a:gridCol w="709123">
                  <a:extLst>
                    <a:ext uri="{9D8B030D-6E8A-4147-A177-3AD203B41FA5}">
                      <a16:colId xmlns:a16="http://schemas.microsoft.com/office/drawing/2014/main" val="2698109868"/>
                    </a:ext>
                  </a:extLst>
                </a:gridCol>
                <a:gridCol w="709123">
                  <a:extLst>
                    <a:ext uri="{9D8B030D-6E8A-4147-A177-3AD203B41FA5}">
                      <a16:colId xmlns:a16="http://schemas.microsoft.com/office/drawing/2014/main" val="3317291268"/>
                    </a:ext>
                  </a:extLst>
                </a:gridCol>
                <a:gridCol w="709123">
                  <a:extLst>
                    <a:ext uri="{9D8B030D-6E8A-4147-A177-3AD203B41FA5}">
                      <a16:colId xmlns:a16="http://schemas.microsoft.com/office/drawing/2014/main" val="4150931233"/>
                    </a:ext>
                  </a:extLst>
                </a:gridCol>
                <a:gridCol w="709123">
                  <a:extLst>
                    <a:ext uri="{9D8B030D-6E8A-4147-A177-3AD203B41FA5}">
                      <a16:colId xmlns:a16="http://schemas.microsoft.com/office/drawing/2014/main" val="2898763984"/>
                    </a:ext>
                  </a:extLst>
                </a:gridCol>
                <a:gridCol w="754105">
                  <a:extLst>
                    <a:ext uri="{9D8B030D-6E8A-4147-A177-3AD203B41FA5}">
                      <a16:colId xmlns:a16="http://schemas.microsoft.com/office/drawing/2014/main" val="2620872156"/>
                    </a:ext>
                  </a:extLst>
                </a:gridCol>
                <a:gridCol w="722354">
                  <a:extLst>
                    <a:ext uri="{9D8B030D-6E8A-4147-A177-3AD203B41FA5}">
                      <a16:colId xmlns:a16="http://schemas.microsoft.com/office/drawing/2014/main" val="379679103"/>
                    </a:ext>
                  </a:extLst>
                </a:gridCol>
              </a:tblGrid>
              <a:tr h="1341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530966"/>
                  </a:ext>
                </a:extLst>
              </a:tr>
              <a:tr h="386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71965"/>
                  </a:ext>
                </a:extLst>
              </a:tr>
              <a:tr h="1656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202.353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202.402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506005,0%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855024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415288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631341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897730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286659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202.373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202.402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1012010,0%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7356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202.232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202.222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202.304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2023040,0%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26295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762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45487" y="1148153"/>
            <a:ext cx="8013576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5486" y="1677154"/>
            <a:ext cx="7632848" cy="30126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5487" y="4200429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6891598-8EE5-4814-82E8-8B4F4F5149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110423"/>
              </p:ext>
            </p:extLst>
          </p:nvPr>
        </p:nvGraphicFramePr>
        <p:xfrm>
          <a:off x="545486" y="1975560"/>
          <a:ext cx="8013577" cy="2197380"/>
        </p:xfrm>
        <a:graphic>
          <a:graphicData uri="http://schemas.openxmlformats.org/drawingml/2006/table">
            <a:tbl>
              <a:tblPr/>
              <a:tblGrid>
                <a:gridCol w="282168">
                  <a:extLst>
                    <a:ext uri="{9D8B030D-6E8A-4147-A177-3AD203B41FA5}">
                      <a16:colId xmlns:a16="http://schemas.microsoft.com/office/drawing/2014/main" val="1857130537"/>
                    </a:ext>
                  </a:extLst>
                </a:gridCol>
                <a:gridCol w="3182857">
                  <a:extLst>
                    <a:ext uri="{9D8B030D-6E8A-4147-A177-3AD203B41FA5}">
                      <a16:colId xmlns:a16="http://schemas.microsoft.com/office/drawing/2014/main" val="248104749"/>
                    </a:ext>
                  </a:extLst>
                </a:gridCol>
                <a:gridCol w="756211">
                  <a:extLst>
                    <a:ext uri="{9D8B030D-6E8A-4147-A177-3AD203B41FA5}">
                      <a16:colId xmlns:a16="http://schemas.microsoft.com/office/drawing/2014/main" val="3055525703"/>
                    </a:ext>
                  </a:extLst>
                </a:gridCol>
                <a:gridCol w="756211">
                  <a:extLst>
                    <a:ext uri="{9D8B030D-6E8A-4147-A177-3AD203B41FA5}">
                      <a16:colId xmlns:a16="http://schemas.microsoft.com/office/drawing/2014/main" val="831759986"/>
                    </a:ext>
                  </a:extLst>
                </a:gridCol>
                <a:gridCol w="756211">
                  <a:extLst>
                    <a:ext uri="{9D8B030D-6E8A-4147-A177-3AD203B41FA5}">
                      <a16:colId xmlns:a16="http://schemas.microsoft.com/office/drawing/2014/main" val="2697203034"/>
                    </a:ext>
                  </a:extLst>
                </a:gridCol>
                <a:gridCol w="756211">
                  <a:extLst>
                    <a:ext uri="{9D8B030D-6E8A-4147-A177-3AD203B41FA5}">
                      <a16:colId xmlns:a16="http://schemas.microsoft.com/office/drawing/2014/main" val="379578798"/>
                    </a:ext>
                  </a:extLst>
                </a:gridCol>
                <a:gridCol w="790071">
                  <a:extLst>
                    <a:ext uri="{9D8B030D-6E8A-4147-A177-3AD203B41FA5}">
                      <a16:colId xmlns:a16="http://schemas.microsoft.com/office/drawing/2014/main" val="687842435"/>
                    </a:ext>
                  </a:extLst>
                </a:gridCol>
                <a:gridCol w="733637">
                  <a:extLst>
                    <a:ext uri="{9D8B030D-6E8A-4147-A177-3AD203B41FA5}">
                      <a16:colId xmlns:a16="http://schemas.microsoft.com/office/drawing/2014/main" val="3984973469"/>
                    </a:ext>
                  </a:extLst>
                </a:gridCol>
              </a:tblGrid>
              <a:tr h="1341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688935"/>
                  </a:ext>
                </a:extLst>
              </a:tr>
              <a:tr h="4109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942772"/>
                  </a:ext>
                </a:extLst>
              </a:tr>
              <a:tr h="142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60.178.364.208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86.767.265.279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26.588.901.071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81.917.839.088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260479"/>
                  </a:ext>
                </a:extLst>
              </a:tr>
              <a:tr h="134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240.382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160,2%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160,3%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331666"/>
                  </a:ext>
                </a:extLst>
              </a:tr>
              <a:tr h="134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272.697.095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-22.945.726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272.582.350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841821"/>
                  </a:ext>
                </a:extLst>
              </a:tr>
              <a:tr h="134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5.698.493.896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7.523.303.878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1.824.809.982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7.314.054.777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128,4%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655661"/>
                  </a:ext>
                </a:extLst>
              </a:tr>
              <a:tr h="134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77.500.020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77.500.000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77.596.291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387981455,0%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909163"/>
                  </a:ext>
                </a:extLst>
              </a:tr>
              <a:tr h="134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44.824.376.963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4.674.048.535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45.236.031.434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602149"/>
                  </a:ext>
                </a:extLst>
              </a:tr>
              <a:tr h="167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222.659.161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8.505.242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192.947.620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212823"/>
                  </a:ext>
                </a:extLst>
              </a:tr>
              <a:tr h="134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2.103.393.706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3.923.360.409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1.819.966.703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2.639.955.832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125,5%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187468"/>
                  </a:ext>
                </a:extLst>
              </a:tr>
              <a:tr h="134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1.077.351.063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1.077.351.053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963.338.858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9633388580,0%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806764"/>
                  </a:ext>
                </a:extLst>
              </a:tr>
              <a:tr h="134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4.825.857.502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21.136.911.440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16.311.053.938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17.507.749.530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362,8%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469478"/>
                  </a:ext>
                </a:extLst>
              </a:tr>
              <a:tr h="134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7.708.955.250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823.611.354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7.713.342.014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817741"/>
                  </a:ext>
                </a:extLst>
              </a:tr>
              <a:tr h="134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961111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2F24DB8-D4CE-4398-9174-A571696E10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839164"/>
              </p:ext>
            </p:extLst>
          </p:nvPr>
        </p:nvGraphicFramePr>
        <p:xfrm>
          <a:off x="545486" y="4506734"/>
          <a:ext cx="8013576" cy="1675385"/>
        </p:xfrm>
        <a:graphic>
          <a:graphicData uri="http://schemas.openxmlformats.org/drawingml/2006/table">
            <a:tbl>
              <a:tblPr/>
              <a:tblGrid>
                <a:gridCol w="287431">
                  <a:extLst>
                    <a:ext uri="{9D8B030D-6E8A-4147-A177-3AD203B41FA5}">
                      <a16:colId xmlns:a16="http://schemas.microsoft.com/office/drawing/2014/main" val="1159460624"/>
                    </a:ext>
                  </a:extLst>
                </a:gridCol>
                <a:gridCol w="3242221">
                  <a:extLst>
                    <a:ext uri="{9D8B030D-6E8A-4147-A177-3AD203B41FA5}">
                      <a16:colId xmlns:a16="http://schemas.microsoft.com/office/drawing/2014/main" val="3129695103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2662831156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3353736037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4007717564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1828019501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3190322124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663946310"/>
                    </a:ext>
                  </a:extLst>
                </a:gridCol>
              </a:tblGrid>
              <a:tr h="1381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04841"/>
                  </a:ext>
                </a:extLst>
              </a:tr>
              <a:tr h="4231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776430"/>
                  </a:ext>
                </a:extLst>
              </a:tr>
              <a:tr h="146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13.393.564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11.079.355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-2.314.209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4.730.638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268457"/>
                  </a:ext>
                </a:extLst>
              </a:tr>
              <a:tr h="138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647183"/>
                  </a:ext>
                </a:extLst>
              </a:tr>
              <a:tr h="138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254646"/>
                  </a:ext>
                </a:extLst>
              </a:tr>
              <a:tr h="138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352342"/>
                  </a:ext>
                </a:extLst>
              </a:tr>
              <a:tr h="138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270.026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-9.847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326706"/>
                  </a:ext>
                </a:extLst>
              </a:tr>
              <a:tr h="138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9.689.718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-2.405.660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3.331.510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614973"/>
                  </a:ext>
                </a:extLst>
              </a:tr>
              <a:tr h="138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1.099.357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1.112.755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584052"/>
                  </a:ext>
                </a:extLst>
              </a:tr>
              <a:tr h="138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25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3" y="1102753"/>
            <a:ext cx="7992455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462" y="1678457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EDA940A-2232-4EE5-B9BE-15A1E47884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197096"/>
              </p:ext>
            </p:extLst>
          </p:nvPr>
        </p:nvGraphicFramePr>
        <p:xfrm>
          <a:off x="535455" y="2013039"/>
          <a:ext cx="8013573" cy="1509975"/>
        </p:xfrm>
        <a:graphic>
          <a:graphicData uri="http://schemas.openxmlformats.org/drawingml/2006/table">
            <a:tbl>
              <a:tblPr/>
              <a:tblGrid>
                <a:gridCol w="256353">
                  <a:extLst>
                    <a:ext uri="{9D8B030D-6E8A-4147-A177-3AD203B41FA5}">
                      <a16:colId xmlns:a16="http://schemas.microsoft.com/office/drawing/2014/main" val="2585524701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1454999832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1984590566"/>
                    </a:ext>
                  </a:extLst>
                </a:gridCol>
                <a:gridCol w="3065973">
                  <a:extLst>
                    <a:ext uri="{9D8B030D-6E8A-4147-A177-3AD203B41FA5}">
                      <a16:colId xmlns:a16="http://schemas.microsoft.com/office/drawing/2014/main" val="565615917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764095574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4057947645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2820807130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216734465"/>
                    </a:ext>
                  </a:extLst>
                </a:gridCol>
                <a:gridCol w="730604">
                  <a:extLst>
                    <a:ext uri="{9D8B030D-6E8A-4147-A177-3AD203B41FA5}">
                      <a16:colId xmlns:a16="http://schemas.microsoft.com/office/drawing/2014/main" val="1374910452"/>
                    </a:ext>
                  </a:extLst>
                </a:gridCol>
                <a:gridCol w="699841">
                  <a:extLst>
                    <a:ext uri="{9D8B030D-6E8A-4147-A177-3AD203B41FA5}">
                      <a16:colId xmlns:a16="http://schemas.microsoft.com/office/drawing/2014/main" val="841065765"/>
                    </a:ext>
                  </a:extLst>
                </a:gridCol>
              </a:tblGrid>
              <a:tr h="1296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931731"/>
                  </a:ext>
                </a:extLst>
              </a:tr>
              <a:tr h="3716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901426"/>
                  </a:ext>
                </a:extLst>
              </a:tr>
              <a:tr h="159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799.212.224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273.674.874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799.212.224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29541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279.093.443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279.093.433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279.093.443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2790934430,0%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961321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279.093.443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279.093.433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279.093.443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2790934430,0%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504252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520.118.781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-5.418.559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520.118.781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415602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520.118.781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-5.418.549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520.118.781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341726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17.836.472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-5.418.549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17.836.472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698813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502.282.309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95082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667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286" y="1179004"/>
            <a:ext cx="7972479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318" y="1970151"/>
            <a:ext cx="796893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A3AA7F9-63F9-4347-8C78-812CD8BC7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507668"/>
              </p:ext>
            </p:extLst>
          </p:nvPr>
        </p:nvGraphicFramePr>
        <p:xfrm>
          <a:off x="2483768" y="4461910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700462150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79741968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diciembre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2216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30 de septiembre de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9559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2465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6314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3263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7242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627764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B64EA079-B323-4E45-803F-C65FE64CF4B9}"/>
              </a:ext>
            </a:extLst>
          </p:cNvPr>
          <p:cNvSpPr txBox="1">
            <a:spLocks/>
          </p:cNvSpPr>
          <p:nvPr/>
        </p:nvSpPr>
        <p:spPr>
          <a:xfrm>
            <a:off x="1655676" y="3983850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500" b="1" dirty="0">
                <a:latin typeface="+mn-lt"/>
                <a:ea typeface="Verdana" pitchFamily="34" charset="0"/>
                <a:cs typeface="Verdana" pitchFamily="34" charset="0"/>
              </a:rPr>
              <a:t>Saldo a DICIEMBRE 2021 de Fondo FTAC en millones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2B2C355-FC1D-440B-90DE-EFFFE3211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157745"/>
              </p:ext>
            </p:extLst>
          </p:nvPr>
        </p:nvGraphicFramePr>
        <p:xfrm>
          <a:off x="538318" y="2258183"/>
          <a:ext cx="7968929" cy="1498188"/>
        </p:xfrm>
        <a:graphic>
          <a:graphicData uri="http://schemas.openxmlformats.org/drawingml/2006/table">
            <a:tbl>
              <a:tblPr/>
              <a:tblGrid>
                <a:gridCol w="260593">
                  <a:extLst>
                    <a:ext uri="{9D8B030D-6E8A-4147-A177-3AD203B41FA5}">
                      <a16:colId xmlns:a16="http://schemas.microsoft.com/office/drawing/2014/main" val="3861457507"/>
                    </a:ext>
                  </a:extLst>
                </a:gridCol>
                <a:gridCol w="260593">
                  <a:extLst>
                    <a:ext uri="{9D8B030D-6E8A-4147-A177-3AD203B41FA5}">
                      <a16:colId xmlns:a16="http://schemas.microsoft.com/office/drawing/2014/main" val="2629685720"/>
                    </a:ext>
                  </a:extLst>
                </a:gridCol>
                <a:gridCol w="260593">
                  <a:extLst>
                    <a:ext uri="{9D8B030D-6E8A-4147-A177-3AD203B41FA5}">
                      <a16:colId xmlns:a16="http://schemas.microsoft.com/office/drawing/2014/main" val="87833194"/>
                    </a:ext>
                  </a:extLst>
                </a:gridCol>
                <a:gridCol w="2939489">
                  <a:extLst>
                    <a:ext uri="{9D8B030D-6E8A-4147-A177-3AD203B41FA5}">
                      <a16:colId xmlns:a16="http://schemas.microsoft.com/office/drawing/2014/main" val="802738892"/>
                    </a:ext>
                  </a:extLst>
                </a:gridCol>
                <a:gridCol w="698388">
                  <a:extLst>
                    <a:ext uri="{9D8B030D-6E8A-4147-A177-3AD203B41FA5}">
                      <a16:colId xmlns:a16="http://schemas.microsoft.com/office/drawing/2014/main" val="1721783183"/>
                    </a:ext>
                  </a:extLst>
                </a:gridCol>
                <a:gridCol w="698388">
                  <a:extLst>
                    <a:ext uri="{9D8B030D-6E8A-4147-A177-3AD203B41FA5}">
                      <a16:colId xmlns:a16="http://schemas.microsoft.com/office/drawing/2014/main" val="2181495703"/>
                    </a:ext>
                  </a:extLst>
                </a:gridCol>
                <a:gridCol w="698388">
                  <a:extLst>
                    <a:ext uri="{9D8B030D-6E8A-4147-A177-3AD203B41FA5}">
                      <a16:colId xmlns:a16="http://schemas.microsoft.com/office/drawing/2014/main" val="1642291386"/>
                    </a:ext>
                  </a:extLst>
                </a:gridCol>
                <a:gridCol w="698388">
                  <a:extLst>
                    <a:ext uri="{9D8B030D-6E8A-4147-A177-3AD203B41FA5}">
                      <a16:colId xmlns:a16="http://schemas.microsoft.com/office/drawing/2014/main" val="1724352205"/>
                    </a:ext>
                  </a:extLst>
                </a:gridCol>
                <a:gridCol w="742690">
                  <a:extLst>
                    <a:ext uri="{9D8B030D-6E8A-4147-A177-3AD203B41FA5}">
                      <a16:colId xmlns:a16="http://schemas.microsoft.com/office/drawing/2014/main" val="4282907924"/>
                    </a:ext>
                  </a:extLst>
                </a:gridCol>
                <a:gridCol w="711419">
                  <a:extLst>
                    <a:ext uri="{9D8B030D-6E8A-4147-A177-3AD203B41FA5}">
                      <a16:colId xmlns:a16="http://schemas.microsoft.com/office/drawing/2014/main" val="4080037908"/>
                    </a:ext>
                  </a:extLst>
                </a:gridCol>
              </a:tblGrid>
              <a:tr h="1376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222404"/>
                  </a:ext>
                </a:extLst>
              </a:tr>
              <a:tr h="3968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95179"/>
                  </a:ext>
                </a:extLst>
              </a:tr>
              <a:tr h="1700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245.175.603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125.241.514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234.338.255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682346"/>
                  </a:ext>
                </a:extLst>
              </a:tr>
              <a:tr h="129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425675"/>
                  </a:ext>
                </a:extLst>
              </a:tr>
              <a:tr h="145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83120"/>
                  </a:ext>
                </a:extLst>
              </a:tr>
              <a:tr h="259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102523"/>
                  </a:ext>
                </a:extLst>
              </a:tr>
              <a:tr h="129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129.633.103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125.241.514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118.795.755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031744"/>
                  </a:ext>
                </a:extLst>
              </a:tr>
              <a:tr h="129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129.633.103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125.241.514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118.795.755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962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5213" y="1112397"/>
            <a:ext cx="787807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11:  EMPRESAS Y SOCIEDADES DEL ESTADO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6583" y="1723156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11CE4A3-839F-495D-917A-428BDAB31C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423991"/>
              </p:ext>
            </p:extLst>
          </p:nvPr>
        </p:nvGraphicFramePr>
        <p:xfrm>
          <a:off x="565213" y="2053087"/>
          <a:ext cx="7880047" cy="2279882"/>
        </p:xfrm>
        <a:graphic>
          <a:graphicData uri="http://schemas.openxmlformats.org/drawingml/2006/table">
            <a:tbl>
              <a:tblPr/>
              <a:tblGrid>
                <a:gridCol w="257686">
                  <a:extLst>
                    <a:ext uri="{9D8B030D-6E8A-4147-A177-3AD203B41FA5}">
                      <a16:colId xmlns:a16="http://schemas.microsoft.com/office/drawing/2014/main" val="1530636138"/>
                    </a:ext>
                  </a:extLst>
                </a:gridCol>
                <a:gridCol w="257686">
                  <a:extLst>
                    <a:ext uri="{9D8B030D-6E8A-4147-A177-3AD203B41FA5}">
                      <a16:colId xmlns:a16="http://schemas.microsoft.com/office/drawing/2014/main" val="2863249326"/>
                    </a:ext>
                  </a:extLst>
                </a:gridCol>
                <a:gridCol w="257686">
                  <a:extLst>
                    <a:ext uri="{9D8B030D-6E8A-4147-A177-3AD203B41FA5}">
                      <a16:colId xmlns:a16="http://schemas.microsoft.com/office/drawing/2014/main" val="657826512"/>
                    </a:ext>
                  </a:extLst>
                </a:gridCol>
                <a:gridCol w="2906703">
                  <a:extLst>
                    <a:ext uri="{9D8B030D-6E8A-4147-A177-3AD203B41FA5}">
                      <a16:colId xmlns:a16="http://schemas.microsoft.com/office/drawing/2014/main" val="4171637951"/>
                    </a:ext>
                  </a:extLst>
                </a:gridCol>
                <a:gridCol w="690599">
                  <a:extLst>
                    <a:ext uri="{9D8B030D-6E8A-4147-A177-3AD203B41FA5}">
                      <a16:colId xmlns:a16="http://schemas.microsoft.com/office/drawing/2014/main" val="2953399107"/>
                    </a:ext>
                  </a:extLst>
                </a:gridCol>
                <a:gridCol w="690599">
                  <a:extLst>
                    <a:ext uri="{9D8B030D-6E8A-4147-A177-3AD203B41FA5}">
                      <a16:colId xmlns:a16="http://schemas.microsoft.com/office/drawing/2014/main" val="2296383187"/>
                    </a:ext>
                  </a:extLst>
                </a:gridCol>
                <a:gridCol w="690599">
                  <a:extLst>
                    <a:ext uri="{9D8B030D-6E8A-4147-A177-3AD203B41FA5}">
                      <a16:colId xmlns:a16="http://schemas.microsoft.com/office/drawing/2014/main" val="3993860960"/>
                    </a:ext>
                  </a:extLst>
                </a:gridCol>
                <a:gridCol w="690599">
                  <a:extLst>
                    <a:ext uri="{9D8B030D-6E8A-4147-A177-3AD203B41FA5}">
                      <a16:colId xmlns:a16="http://schemas.microsoft.com/office/drawing/2014/main" val="2959622515"/>
                    </a:ext>
                  </a:extLst>
                </a:gridCol>
                <a:gridCol w="734406">
                  <a:extLst>
                    <a:ext uri="{9D8B030D-6E8A-4147-A177-3AD203B41FA5}">
                      <a16:colId xmlns:a16="http://schemas.microsoft.com/office/drawing/2014/main" val="3101414803"/>
                    </a:ext>
                  </a:extLst>
                </a:gridCol>
                <a:gridCol w="703484">
                  <a:extLst>
                    <a:ext uri="{9D8B030D-6E8A-4147-A177-3AD203B41FA5}">
                      <a16:colId xmlns:a16="http://schemas.microsoft.com/office/drawing/2014/main" val="3428123597"/>
                    </a:ext>
                  </a:extLst>
                </a:gridCol>
              </a:tblGrid>
              <a:tr h="1304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771207"/>
                  </a:ext>
                </a:extLst>
              </a:tr>
              <a:tr h="376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156775"/>
                  </a:ext>
                </a:extLst>
              </a:tr>
              <a:tr h="161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154.775.997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-392.340.349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133.835.386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554001"/>
                  </a:ext>
                </a:extLst>
              </a:tr>
              <a:tr h="122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1.940.807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019996"/>
                  </a:ext>
                </a:extLst>
              </a:tr>
              <a:tr h="138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1.940.807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042277"/>
                  </a:ext>
                </a:extLst>
              </a:tr>
              <a:tr h="122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90229"/>
                  </a:ext>
                </a:extLst>
              </a:tr>
              <a:tr h="122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1.940.807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033592"/>
                  </a:ext>
                </a:extLst>
              </a:tr>
              <a:tr h="122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151.635.943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-392.517.076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130.695.332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091011"/>
                  </a:ext>
                </a:extLst>
              </a:tr>
              <a:tr h="122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151.635.943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-392.517.076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130.695.332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532332"/>
                  </a:ext>
                </a:extLst>
              </a:tr>
              <a:tr h="122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Infraestructura S.A.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12.374.177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30493"/>
                  </a:ext>
                </a:extLst>
              </a:tr>
              <a:tr h="122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118.321.155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-797.326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118.321.155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399254"/>
                  </a:ext>
                </a:extLst>
              </a:tr>
              <a:tr h="122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Banco del Estado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-391.719.750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020119"/>
                  </a:ext>
                </a:extLst>
              </a:tr>
              <a:tr h="122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1.199.247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176.737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1.199.247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162840"/>
                  </a:ext>
                </a:extLst>
              </a:tr>
              <a:tr h="122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1.199.247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176.737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1.199.247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862973"/>
                  </a:ext>
                </a:extLst>
              </a:tr>
              <a:tr h="122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215.137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938185"/>
                  </a:ext>
                </a:extLst>
              </a:tr>
              <a:tr h="122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1.199.247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73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855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8836" y="1170167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9182" y="178810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1D9B3A1-0D3B-419E-93EC-98473A8413FE}"/>
              </a:ext>
            </a:extLst>
          </p:cNvPr>
          <p:cNvSpPr txBox="1">
            <a:spLocks/>
          </p:cNvSpPr>
          <p:nvPr/>
        </p:nvSpPr>
        <p:spPr>
          <a:xfrm>
            <a:off x="538836" y="3942784"/>
            <a:ext cx="7972474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4E80B44-CBE1-4D49-8A17-AE7C3A196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287778"/>
              </p:ext>
            </p:extLst>
          </p:nvPr>
        </p:nvGraphicFramePr>
        <p:xfrm>
          <a:off x="538836" y="2102986"/>
          <a:ext cx="7972474" cy="1580829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3786056259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040046874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297762227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76174339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986998865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93161765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6057893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99132485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2041817175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3504285261"/>
                    </a:ext>
                  </a:extLst>
                </a:gridCol>
              </a:tblGrid>
              <a:tr h="1320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975779"/>
                  </a:ext>
                </a:extLst>
              </a:tr>
              <a:tr h="3806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18593"/>
                  </a:ext>
                </a:extLst>
              </a:tr>
              <a:tr h="1631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132526"/>
                  </a:ext>
                </a:extLst>
              </a:tr>
              <a:tr h="124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193788"/>
                  </a:ext>
                </a:extLst>
              </a:tr>
              <a:tr h="139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647640"/>
                  </a:ext>
                </a:extLst>
              </a:tr>
              <a:tr h="124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316681"/>
                  </a:ext>
                </a:extLst>
              </a:tr>
              <a:tr h="143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72293"/>
                  </a:ext>
                </a:extLst>
              </a:tr>
              <a:tr h="124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023737"/>
                  </a:ext>
                </a:extLst>
              </a:tr>
              <a:tr h="124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307984"/>
                  </a:ext>
                </a:extLst>
              </a:tr>
              <a:tr h="124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912222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3B126A4-0182-45D1-BF99-E24E9EA88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952277"/>
              </p:ext>
            </p:extLst>
          </p:nvPr>
        </p:nvGraphicFramePr>
        <p:xfrm>
          <a:off x="538925" y="4300993"/>
          <a:ext cx="7972385" cy="1673237"/>
        </p:xfrm>
        <a:graphic>
          <a:graphicData uri="http://schemas.openxmlformats.org/drawingml/2006/table">
            <a:tbl>
              <a:tblPr/>
              <a:tblGrid>
                <a:gridCol w="260706">
                  <a:extLst>
                    <a:ext uri="{9D8B030D-6E8A-4147-A177-3AD203B41FA5}">
                      <a16:colId xmlns:a16="http://schemas.microsoft.com/office/drawing/2014/main" val="3203216901"/>
                    </a:ext>
                  </a:extLst>
                </a:gridCol>
                <a:gridCol w="260706">
                  <a:extLst>
                    <a:ext uri="{9D8B030D-6E8A-4147-A177-3AD203B41FA5}">
                      <a16:colId xmlns:a16="http://schemas.microsoft.com/office/drawing/2014/main" val="1584188751"/>
                    </a:ext>
                  </a:extLst>
                </a:gridCol>
                <a:gridCol w="260706">
                  <a:extLst>
                    <a:ext uri="{9D8B030D-6E8A-4147-A177-3AD203B41FA5}">
                      <a16:colId xmlns:a16="http://schemas.microsoft.com/office/drawing/2014/main" val="1689794353"/>
                    </a:ext>
                  </a:extLst>
                </a:gridCol>
                <a:gridCol w="2940764">
                  <a:extLst>
                    <a:ext uri="{9D8B030D-6E8A-4147-A177-3AD203B41FA5}">
                      <a16:colId xmlns:a16="http://schemas.microsoft.com/office/drawing/2014/main" val="3124361644"/>
                    </a:ext>
                  </a:extLst>
                </a:gridCol>
                <a:gridCol w="698691">
                  <a:extLst>
                    <a:ext uri="{9D8B030D-6E8A-4147-A177-3AD203B41FA5}">
                      <a16:colId xmlns:a16="http://schemas.microsoft.com/office/drawing/2014/main" val="147033084"/>
                    </a:ext>
                  </a:extLst>
                </a:gridCol>
                <a:gridCol w="698691">
                  <a:extLst>
                    <a:ext uri="{9D8B030D-6E8A-4147-A177-3AD203B41FA5}">
                      <a16:colId xmlns:a16="http://schemas.microsoft.com/office/drawing/2014/main" val="287709886"/>
                    </a:ext>
                  </a:extLst>
                </a:gridCol>
                <a:gridCol w="698691">
                  <a:extLst>
                    <a:ext uri="{9D8B030D-6E8A-4147-A177-3AD203B41FA5}">
                      <a16:colId xmlns:a16="http://schemas.microsoft.com/office/drawing/2014/main" val="3216217787"/>
                    </a:ext>
                  </a:extLst>
                </a:gridCol>
                <a:gridCol w="698691">
                  <a:extLst>
                    <a:ext uri="{9D8B030D-6E8A-4147-A177-3AD203B41FA5}">
                      <a16:colId xmlns:a16="http://schemas.microsoft.com/office/drawing/2014/main" val="2054312676"/>
                    </a:ext>
                  </a:extLst>
                </a:gridCol>
                <a:gridCol w="743012">
                  <a:extLst>
                    <a:ext uri="{9D8B030D-6E8A-4147-A177-3AD203B41FA5}">
                      <a16:colId xmlns:a16="http://schemas.microsoft.com/office/drawing/2014/main" val="4285774508"/>
                    </a:ext>
                  </a:extLst>
                </a:gridCol>
                <a:gridCol w="711727">
                  <a:extLst>
                    <a:ext uri="{9D8B030D-6E8A-4147-A177-3AD203B41FA5}">
                      <a16:colId xmlns:a16="http://schemas.microsoft.com/office/drawing/2014/main" val="2548030074"/>
                    </a:ext>
                  </a:extLst>
                </a:gridCol>
              </a:tblGrid>
              <a:tr h="1363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237821"/>
                  </a:ext>
                </a:extLst>
              </a:tr>
              <a:tr h="3930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673311"/>
                  </a:ext>
                </a:extLst>
              </a:tr>
              <a:tr h="1684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-936.030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585279"/>
                  </a:ext>
                </a:extLst>
              </a:tr>
              <a:tr h="128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110451"/>
                  </a:ext>
                </a:extLst>
              </a:tr>
              <a:tr h="144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363962"/>
                  </a:ext>
                </a:extLst>
              </a:tr>
              <a:tr h="128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941481"/>
                  </a:ext>
                </a:extLst>
              </a:tr>
              <a:tr h="18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876339"/>
                  </a:ext>
                </a:extLst>
              </a:tr>
              <a:tr h="128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-936.010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047538"/>
                  </a:ext>
                </a:extLst>
              </a:tr>
              <a:tr h="128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142366"/>
                  </a:ext>
                </a:extLst>
              </a:tr>
              <a:tr h="128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891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1156127"/>
            <a:ext cx="784413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292" y="1787470"/>
            <a:ext cx="76281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21D7270-A53F-47EA-9DD4-E02909ED02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153899"/>
              </p:ext>
            </p:extLst>
          </p:nvPr>
        </p:nvGraphicFramePr>
        <p:xfrm>
          <a:off x="542474" y="2146530"/>
          <a:ext cx="7844132" cy="3414381"/>
        </p:xfrm>
        <a:graphic>
          <a:graphicData uri="http://schemas.openxmlformats.org/drawingml/2006/table">
            <a:tbl>
              <a:tblPr/>
              <a:tblGrid>
                <a:gridCol w="259054">
                  <a:extLst>
                    <a:ext uri="{9D8B030D-6E8A-4147-A177-3AD203B41FA5}">
                      <a16:colId xmlns:a16="http://schemas.microsoft.com/office/drawing/2014/main" val="797868892"/>
                    </a:ext>
                  </a:extLst>
                </a:gridCol>
                <a:gridCol w="259054">
                  <a:extLst>
                    <a:ext uri="{9D8B030D-6E8A-4147-A177-3AD203B41FA5}">
                      <a16:colId xmlns:a16="http://schemas.microsoft.com/office/drawing/2014/main" val="2276811444"/>
                    </a:ext>
                  </a:extLst>
                </a:gridCol>
                <a:gridCol w="259054">
                  <a:extLst>
                    <a:ext uri="{9D8B030D-6E8A-4147-A177-3AD203B41FA5}">
                      <a16:colId xmlns:a16="http://schemas.microsoft.com/office/drawing/2014/main" val="3642840502"/>
                    </a:ext>
                  </a:extLst>
                </a:gridCol>
                <a:gridCol w="2922121">
                  <a:extLst>
                    <a:ext uri="{9D8B030D-6E8A-4147-A177-3AD203B41FA5}">
                      <a16:colId xmlns:a16="http://schemas.microsoft.com/office/drawing/2014/main" val="526830717"/>
                    </a:ext>
                  </a:extLst>
                </a:gridCol>
                <a:gridCol w="694262">
                  <a:extLst>
                    <a:ext uri="{9D8B030D-6E8A-4147-A177-3AD203B41FA5}">
                      <a16:colId xmlns:a16="http://schemas.microsoft.com/office/drawing/2014/main" val="3394399211"/>
                    </a:ext>
                  </a:extLst>
                </a:gridCol>
                <a:gridCol w="694262">
                  <a:extLst>
                    <a:ext uri="{9D8B030D-6E8A-4147-A177-3AD203B41FA5}">
                      <a16:colId xmlns:a16="http://schemas.microsoft.com/office/drawing/2014/main" val="2050281756"/>
                    </a:ext>
                  </a:extLst>
                </a:gridCol>
                <a:gridCol w="694262">
                  <a:extLst>
                    <a:ext uri="{9D8B030D-6E8A-4147-A177-3AD203B41FA5}">
                      <a16:colId xmlns:a16="http://schemas.microsoft.com/office/drawing/2014/main" val="3777109635"/>
                    </a:ext>
                  </a:extLst>
                </a:gridCol>
                <a:gridCol w="694262">
                  <a:extLst>
                    <a:ext uri="{9D8B030D-6E8A-4147-A177-3AD203B41FA5}">
                      <a16:colId xmlns:a16="http://schemas.microsoft.com/office/drawing/2014/main" val="2911617988"/>
                    </a:ext>
                  </a:extLst>
                </a:gridCol>
                <a:gridCol w="642452">
                  <a:extLst>
                    <a:ext uri="{9D8B030D-6E8A-4147-A177-3AD203B41FA5}">
                      <a16:colId xmlns:a16="http://schemas.microsoft.com/office/drawing/2014/main" val="3941025177"/>
                    </a:ext>
                  </a:extLst>
                </a:gridCol>
                <a:gridCol w="725349">
                  <a:extLst>
                    <a:ext uri="{9D8B030D-6E8A-4147-A177-3AD203B41FA5}">
                      <a16:colId xmlns:a16="http://schemas.microsoft.com/office/drawing/2014/main" val="3535656863"/>
                    </a:ext>
                  </a:extLst>
                </a:gridCol>
              </a:tblGrid>
              <a:tr h="137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09916"/>
                  </a:ext>
                </a:extLst>
              </a:tr>
              <a:tr h="3363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902571"/>
                  </a:ext>
                </a:extLst>
              </a:tr>
              <a:tr h="1441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1.045.795.403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964.284.521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-81.510.882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638.616.273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69651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169.878.646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5.333.703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146.794.881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48746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169.878.646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5.333.703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146.794.881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769677"/>
                  </a:ext>
                </a:extLst>
              </a:tr>
              <a:tr h="117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4.114.734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4.473.947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359.213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4.304.347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804725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4.374.687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4.754.266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379.579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4.754.266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157611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4.166.504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4.461.934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295.430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4.259.130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919564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4.757.859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4.689.246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-68.613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3.928.444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230325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5.193.284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5.597.132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403.848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5.118.721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176348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3.840.438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4.034.943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194.505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3.435.955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26893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4.503.402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4.435.263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-68.139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4.174.400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644456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5.627.583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5.605.557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-22.026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5.367.167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649338"/>
                  </a:ext>
                </a:extLst>
              </a:tr>
              <a:tr h="140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5.177.698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6.073.517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895.819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5.740.286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169323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4.981.712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5.327.285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345.573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5.165.034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782717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5.273.963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5.267.199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-6.764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4.939.752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325365"/>
                  </a:ext>
                </a:extLst>
              </a:tr>
              <a:tr h="106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4.498.541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4.654.359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155.818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4.397.658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72494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7.170.932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7.588.348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417.416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7.588.348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061778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4.539.494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4.210.723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-328.771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3.830.693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910896"/>
                  </a:ext>
                </a:extLst>
              </a:tr>
              <a:tr h="106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4.162.418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4.417.593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255.175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3.701.227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777520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2.475.764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2.782.645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306.881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2.762.571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099739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3.013.289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787094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7.041.147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1.406.245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8.398.514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571790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3.579.167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-506.053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933275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6.109.131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5.190.770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-918.361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1.181.354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243947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3.916.051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-1.242.712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3.916.051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23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034" y="1125103"/>
            <a:ext cx="794694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8034" y="1700807"/>
            <a:ext cx="7769305" cy="2271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756817E-984B-4EB4-A67F-A588717788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464056"/>
              </p:ext>
            </p:extLst>
          </p:nvPr>
        </p:nvGraphicFramePr>
        <p:xfrm>
          <a:off x="558034" y="1988840"/>
          <a:ext cx="7946950" cy="3560813"/>
        </p:xfrm>
        <a:graphic>
          <a:graphicData uri="http://schemas.openxmlformats.org/drawingml/2006/table">
            <a:tbl>
              <a:tblPr/>
              <a:tblGrid>
                <a:gridCol w="262449">
                  <a:extLst>
                    <a:ext uri="{9D8B030D-6E8A-4147-A177-3AD203B41FA5}">
                      <a16:colId xmlns:a16="http://schemas.microsoft.com/office/drawing/2014/main" val="2598957184"/>
                    </a:ext>
                  </a:extLst>
                </a:gridCol>
                <a:gridCol w="262449">
                  <a:extLst>
                    <a:ext uri="{9D8B030D-6E8A-4147-A177-3AD203B41FA5}">
                      <a16:colId xmlns:a16="http://schemas.microsoft.com/office/drawing/2014/main" val="2673340681"/>
                    </a:ext>
                  </a:extLst>
                </a:gridCol>
                <a:gridCol w="262449">
                  <a:extLst>
                    <a:ext uri="{9D8B030D-6E8A-4147-A177-3AD203B41FA5}">
                      <a16:colId xmlns:a16="http://schemas.microsoft.com/office/drawing/2014/main" val="1849037384"/>
                    </a:ext>
                  </a:extLst>
                </a:gridCol>
                <a:gridCol w="2960422">
                  <a:extLst>
                    <a:ext uri="{9D8B030D-6E8A-4147-A177-3AD203B41FA5}">
                      <a16:colId xmlns:a16="http://schemas.microsoft.com/office/drawing/2014/main" val="1176814563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2430612199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1616293066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512200031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768508744"/>
                    </a:ext>
                  </a:extLst>
                </a:gridCol>
                <a:gridCol w="650872">
                  <a:extLst>
                    <a:ext uri="{9D8B030D-6E8A-4147-A177-3AD203B41FA5}">
                      <a16:colId xmlns:a16="http://schemas.microsoft.com/office/drawing/2014/main" val="3762945669"/>
                    </a:ext>
                  </a:extLst>
                </a:gridCol>
                <a:gridCol w="734857">
                  <a:extLst>
                    <a:ext uri="{9D8B030D-6E8A-4147-A177-3AD203B41FA5}">
                      <a16:colId xmlns:a16="http://schemas.microsoft.com/office/drawing/2014/main" val="4031249507"/>
                    </a:ext>
                  </a:extLst>
                </a:gridCol>
              </a:tblGrid>
              <a:tr h="1175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998850"/>
                  </a:ext>
                </a:extLst>
              </a:tr>
              <a:tr h="2351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401014"/>
                  </a:ext>
                </a:extLst>
              </a:tr>
              <a:tr h="117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171670"/>
                  </a:ext>
                </a:extLst>
              </a:tr>
              <a:tr h="117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6.026.222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8.287.063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2.260.841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8.182.077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979120"/>
                  </a:ext>
                </a:extLst>
              </a:tr>
              <a:tr h="117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5.356.027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5.499.912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143.885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3.243.068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617075"/>
                  </a:ext>
                </a:extLst>
              </a:tr>
              <a:tr h="117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7.114.127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10.700.127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7.114.127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005543"/>
                  </a:ext>
                </a:extLst>
              </a:tr>
              <a:tr h="117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9.016.155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8.121.100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-895.055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8.066.508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281488"/>
                  </a:ext>
                </a:extLst>
              </a:tr>
              <a:tr h="117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5.900.867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6.828.093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927.226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5.704.025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78441"/>
                  </a:ext>
                </a:extLst>
              </a:tr>
              <a:tr h="117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139950"/>
                  </a:ext>
                </a:extLst>
              </a:tr>
              <a:tr h="117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15.201.572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11.005.334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-4.196.238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10.552.575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237509"/>
                  </a:ext>
                </a:extLst>
              </a:tr>
              <a:tr h="117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4.391.561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52.981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4.362.146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77543"/>
                  </a:ext>
                </a:extLst>
              </a:tr>
              <a:tr h="113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766432"/>
                  </a:ext>
                </a:extLst>
              </a:tr>
              <a:tr h="117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4.332.619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4.232.619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712159"/>
                  </a:ext>
                </a:extLst>
              </a:tr>
              <a:tr h="14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794.405.875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-86.844.585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491.821.392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119408"/>
                  </a:ext>
                </a:extLst>
              </a:tr>
              <a:tr h="117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794.405.875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-86.844.585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491.821.392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373928"/>
                  </a:ext>
                </a:extLst>
              </a:tr>
              <a:tr h="1819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18.978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043593"/>
                  </a:ext>
                </a:extLst>
              </a:tr>
              <a:tr h="14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64.110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373866"/>
                  </a:ext>
                </a:extLst>
              </a:tr>
              <a:tr h="14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118.169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50.680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24.888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494949"/>
                  </a:ext>
                </a:extLst>
              </a:tr>
              <a:tr h="14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30.899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92.959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62.060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76.595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183824"/>
                  </a:ext>
                </a:extLst>
              </a:tr>
              <a:tr h="14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33.459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116.237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82.778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80.757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750709"/>
                  </a:ext>
                </a:extLst>
              </a:tr>
              <a:tr h="14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63.723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23.127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260507"/>
                  </a:ext>
                </a:extLst>
              </a:tr>
              <a:tr h="146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24.951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967360"/>
                  </a:ext>
                </a:extLst>
              </a:tr>
              <a:tr h="16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105.579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72.828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105.579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85761"/>
                  </a:ext>
                </a:extLst>
              </a:tr>
              <a:tr h="12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67.671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40.440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229559"/>
                  </a:ext>
                </a:extLst>
              </a:tr>
              <a:tr h="143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47.266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492.361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445.095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492.361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1041,7%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661384"/>
                  </a:ext>
                </a:extLst>
              </a:tr>
              <a:tr h="176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55.441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737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4391" y="1162482"/>
            <a:ext cx="796394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4391" y="1752338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2560A5A-81B9-4B47-A0BF-DEDADAC03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908298"/>
              </p:ext>
            </p:extLst>
          </p:nvPr>
        </p:nvGraphicFramePr>
        <p:xfrm>
          <a:off x="554393" y="2069911"/>
          <a:ext cx="7963938" cy="3829187"/>
        </p:xfrm>
        <a:graphic>
          <a:graphicData uri="http://schemas.openxmlformats.org/drawingml/2006/table">
            <a:tbl>
              <a:tblPr/>
              <a:tblGrid>
                <a:gridCol w="263010">
                  <a:extLst>
                    <a:ext uri="{9D8B030D-6E8A-4147-A177-3AD203B41FA5}">
                      <a16:colId xmlns:a16="http://schemas.microsoft.com/office/drawing/2014/main" val="3283761768"/>
                    </a:ext>
                  </a:extLst>
                </a:gridCol>
                <a:gridCol w="263010">
                  <a:extLst>
                    <a:ext uri="{9D8B030D-6E8A-4147-A177-3AD203B41FA5}">
                      <a16:colId xmlns:a16="http://schemas.microsoft.com/office/drawing/2014/main" val="961727697"/>
                    </a:ext>
                  </a:extLst>
                </a:gridCol>
                <a:gridCol w="263010">
                  <a:extLst>
                    <a:ext uri="{9D8B030D-6E8A-4147-A177-3AD203B41FA5}">
                      <a16:colId xmlns:a16="http://schemas.microsoft.com/office/drawing/2014/main" val="2124649655"/>
                    </a:ext>
                  </a:extLst>
                </a:gridCol>
                <a:gridCol w="2966752">
                  <a:extLst>
                    <a:ext uri="{9D8B030D-6E8A-4147-A177-3AD203B41FA5}">
                      <a16:colId xmlns:a16="http://schemas.microsoft.com/office/drawing/2014/main" val="569246562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1583652573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3194344571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2332187373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2995690939"/>
                    </a:ext>
                  </a:extLst>
                </a:gridCol>
                <a:gridCol w="652264">
                  <a:extLst>
                    <a:ext uri="{9D8B030D-6E8A-4147-A177-3AD203B41FA5}">
                      <a16:colId xmlns:a16="http://schemas.microsoft.com/office/drawing/2014/main" val="1141636666"/>
                    </a:ext>
                  </a:extLst>
                </a:gridCol>
                <a:gridCol w="736428">
                  <a:extLst>
                    <a:ext uri="{9D8B030D-6E8A-4147-A177-3AD203B41FA5}">
                      <a16:colId xmlns:a16="http://schemas.microsoft.com/office/drawing/2014/main" val="2917216735"/>
                    </a:ext>
                  </a:extLst>
                </a:gridCol>
              </a:tblGrid>
              <a:tr h="1259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738900"/>
                  </a:ext>
                </a:extLst>
              </a:tr>
              <a:tr h="2518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763356"/>
                  </a:ext>
                </a:extLst>
              </a:tr>
              <a:tr h="146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41.755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25.354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215515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59.675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844761"/>
                  </a:ext>
                </a:extLst>
              </a:tr>
              <a:tr h="157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638590"/>
                  </a:ext>
                </a:extLst>
              </a:tr>
              <a:tr h="130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111.206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98.803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34.465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289261"/>
                  </a:ext>
                </a:extLst>
              </a:tr>
              <a:tr h="157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65.676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38.434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12083"/>
                  </a:ext>
                </a:extLst>
              </a:tr>
              <a:tr h="157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35.222.732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32.892.866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-2.329.866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22.068.074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576555"/>
                  </a:ext>
                </a:extLst>
              </a:tr>
              <a:tr h="157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60.913.626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56.129.021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-4.784.605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44.542.938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117020"/>
                  </a:ext>
                </a:extLst>
              </a:tr>
              <a:tr h="157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44.857.385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36.638.035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-8.219.350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11.520.421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050595"/>
                  </a:ext>
                </a:extLst>
              </a:tr>
              <a:tr h="157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55.936.825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35.355.942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-20.580.883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9.382.350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291603"/>
                  </a:ext>
                </a:extLst>
              </a:tr>
              <a:tr h="157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53.617.971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46.631.851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-6.986.120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15.372.235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023284"/>
                  </a:ext>
                </a:extLst>
              </a:tr>
              <a:tr h="157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54.088.263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49.075.233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-5.013.030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29.475.673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619973"/>
                  </a:ext>
                </a:extLst>
              </a:tr>
              <a:tr h="157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71.295.712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62.365.021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-8.930.691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30.962.497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604402"/>
                  </a:ext>
                </a:extLst>
              </a:tr>
              <a:tr h="157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75.172.586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68.586.148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-6.586.438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52.484.477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33527"/>
                  </a:ext>
                </a:extLst>
              </a:tr>
              <a:tr h="157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85.603.328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72.961.101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-12.642.227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43.098.594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837458"/>
                  </a:ext>
                </a:extLst>
              </a:tr>
              <a:tr h="157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62.701.903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58.460.963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-4.240.940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58.196.747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513802"/>
                  </a:ext>
                </a:extLst>
              </a:tr>
              <a:tr h="157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34.591.721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21.563.413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-13.028.308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11.239.766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566740"/>
                  </a:ext>
                </a:extLst>
              </a:tr>
              <a:tr h="157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36.386.096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38.064.073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1.677.977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24.365.787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550389"/>
                  </a:ext>
                </a:extLst>
              </a:tr>
              <a:tr h="157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96.943.206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110.551.093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13.607.887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94.292.598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991011"/>
                  </a:ext>
                </a:extLst>
              </a:tr>
              <a:tr h="157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37.144.589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33.776.130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-3.368.459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10.804.807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019816"/>
                  </a:ext>
                </a:extLst>
              </a:tr>
              <a:tr h="204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24.119.377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21.982.105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-2.137.272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7.370.802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95466"/>
                  </a:ext>
                </a:extLst>
              </a:tr>
              <a:tr h="149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47.348.379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43.082.036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-4.266.343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20.813.676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549086"/>
                  </a:ext>
                </a:extLst>
              </a:tr>
              <a:tr h="157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4.730.173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724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18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3658" y="1124744"/>
            <a:ext cx="796394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50:  PROGRAMA DE BENEFICIOS FET –Covid - 19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119" y="1750684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15DEA6C-F317-4CCA-9259-539EC8388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734233"/>
              </p:ext>
            </p:extLst>
          </p:nvPr>
        </p:nvGraphicFramePr>
        <p:xfrm>
          <a:off x="525120" y="2104341"/>
          <a:ext cx="7972478" cy="2627182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54992826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993886236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3038563275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467716266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973195087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4095556080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385017496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317600760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1088735419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1476843687"/>
                    </a:ext>
                  </a:extLst>
                </a:gridCol>
              </a:tblGrid>
              <a:tr h="1573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826595"/>
                  </a:ext>
                </a:extLst>
              </a:tr>
              <a:tr h="3854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438104"/>
                  </a:ext>
                </a:extLst>
              </a:tr>
              <a:tr h="1651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4.422.774.000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4.422.774.000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4.307.703.809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170048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3.345.422.947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3.345.422.947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3.344.363.503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208038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3.345.422.947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3.345.422.947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3.344.363.503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976464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6° ley N° 21.256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864986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356221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Clase Media ley N° 21.323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1.117.091.000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1.117.091.000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1.117.110.073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309504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Pensionados Renta Vitalicia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35.908.000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35.908.000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35.932.500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965409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 Transportista de Pasajeros, Art. 19 ley N° 21.323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69.610.000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69.610.000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69.609.820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196761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Cargo Fiscal Afiliados a AFP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629.300.000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629.300.000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629.257.696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384428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Cuarentena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232698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Transición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727285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Covid Rebrote Preparación y Apertura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247674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alivio Mype ley N° 21.354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972.629.000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972.629.000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972.605.721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231646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adicional variable ley N° 21.354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492.855.000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492.855.000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492.647.746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466783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el pago de cotizaciones previsionales ley N° 21.354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27.199.947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27.199.947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27.199.947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305105"/>
                  </a:ext>
                </a:extLst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1.077.351.053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1.077.351.053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963.340.306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848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60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87713" y="1169689"/>
            <a:ext cx="7939145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7713" y="184373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375" y="4215906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325A1C5-E2DA-4513-B890-C9B999204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84929"/>
              </p:ext>
            </p:extLst>
          </p:nvPr>
        </p:nvGraphicFramePr>
        <p:xfrm>
          <a:off x="587712" y="2198038"/>
          <a:ext cx="7967482" cy="1745351"/>
        </p:xfrm>
        <a:graphic>
          <a:graphicData uri="http://schemas.openxmlformats.org/drawingml/2006/table">
            <a:tbl>
              <a:tblPr/>
              <a:tblGrid>
                <a:gridCol w="273608">
                  <a:extLst>
                    <a:ext uri="{9D8B030D-6E8A-4147-A177-3AD203B41FA5}">
                      <a16:colId xmlns:a16="http://schemas.microsoft.com/office/drawing/2014/main" val="1135824780"/>
                    </a:ext>
                  </a:extLst>
                </a:gridCol>
                <a:gridCol w="273608">
                  <a:extLst>
                    <a:ext uri="{9D8B030D-6E8A-4147-A177-3AD203B41FA5}">
                      <a16:colId xmlns:a16="http://schemas.microsoft.com/office/drawing/2014/main" val="3716520516"/>
                    </a:ext>
                  </a:extLst>
                </a:gridCol>
                <a:gridCol w="3086306">
                  <a:extLst>
                    <a:ext uri="{9D8B030D-6E8A-4147-A177-3AD203B41FA5}">
                      <a16:colId xmlns:a16="http://schemas.microsoft.com/office/drawing/2014/main" val="369552203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4130710178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1657501207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3382563152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3730051513"/>
                    </a:ext>
                  </a:extLst>
                </a:gridCol>
                <a:gridCol w="700438">
                  <a:extLst>
                    <a:ext uri="{9D8B030D-6E8A-4147-A177-3AD203B41FA5}">
                      <a16:colId xmlns:a16="http://schemas.microsoft.com/office/drawing/2014/main" val="335410901"/>
                    </a:ext>
                  </a:extLst>
                </a:gridCol>
                <a:gridCol w="700438">
                  <a:extLst>
                    <a:ext uri="{9D8B030D-6E8A-4147-A177-3AD203B41FA5}">
                      <a16:colId xmlns:a16="http://schemas.microsoft.com/office/drawing/2014/main" val="1921586085"/>
                    </a:ext>
                  </a:extLst>
                </a:gridCol>
              </a:tblGrid>
              <a:tr h="1311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371163"/>
                  </a:ext>
                </a:extLst>
              </a:tr>
              <a:tr h="401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935102"/>
                  </a:ext>
                </a:extLst>
              </a:tr>
              <a:tr h="139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1.316.108.700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-54.678.718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1.300.864.230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780021"/>
                  </a:ext>
                </a:extLst>
              </a:tr>
              <a:tr h="131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31.792.529.289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20.841.591.879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26.845.809.458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415606"/>
                  </a:ext>
                </a:extLst>
              </a:tr>
              <a:tr h="131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7.931.614.411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832.116.596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7.906.289.634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872802"/>
                  </a:ext>
                </a:extLst>
              </a:tr>
              <a:tr h="131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44.824.376.963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4.674.048.535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45.236.031.434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23680"/>
                  </a:ext>
                </a:extLst>
              </a:tr>
              <a:tr h="131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202.393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202.353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202.402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506005,0%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986124"/>
                  </a:ext>
                </a:extLst>
              </a:tr>
              <a:tr h="131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799.212.224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273.674.874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799.212.224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380208"/>
                  </a:ext>
                </a:extLst>
              </a:tr>
              <a:tr h="155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245.175.603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125.241.514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234.338.255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804581"/>
                  </a:ext>
                </a:extLst>
              </a:tr>
              <a:tr h="131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154.775.997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-392.340.349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133.835.386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92954"/>
                  </a:ext>
                </a:extLst>
              </a:tr>
              <a:tr h="131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Beneficios FET - Covid - 19 2021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4.422.774.000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4.422.774.000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4.307.703.809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369622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830C7897-0E7A-4BE3-9F55-EC236EDC5F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446548"/>
              </p:ext>
            </p:extLst>
          </p:nvPr>
        </p:nvGraphicFramePr>
        <p:xfrm>
          <a:off x="591160" y="4627487"/>
          <a:ext cx="7967482" cy="1316523"/>
        </p:xfrm>
        <a:graphic>
          <a:graphicData uri="http://schemas.openxmlformats.org/drawingml/2006/table">
            <a:tbl>
              <a:tblPr/>
              <a:tblGrid>
                <a:gridCol w="273608">
                  <a:extLst>
                    <a:ext uri="{9D8B030D-6E8A-4147-A177-3AD203B41FA5}">
                      <a16:colId xmlns:a16="http://schemas.microsoft.com/office/drawing/2014/main" val="1619213733"/>
                    </a:ext>
                  </a:extLst>
                </a:gridCol>
                <a:gridCol w="273608">
                  <a:extLst>
                    <a:ext uri="{9D8B030D-6E8A-4147-A177-3AD203B41FA5}">
                      <a16:colId xmlns:a16="http://schemas.microsoft.com/office/drawing/2014/main" val="2105026001"/>
                    </a:ext>
                  </a:extLst>
                </a:gridCol>
                <a:gridCol w="3086306">
                  <a:extLst>
                    <a:ext uri="{9D8B030D-6E8A-4147-A177-3AD203B41FA5}">
                      <a16:colId xmlns:a16="http://schemas.microsoft.com/office/drawing/2014/main" val="1139851174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3447491942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1455553033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1588860076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2754482829"/>
                    </a:ext>
                  </a:extLst>
                </a:gridCol>
                <a:gridCol w="700438">
                  <a:extLst>
                    <a:ext uri="{9D8B030D-6E8A-4147-A177-3AD203B41FA5}">
                      <a16:colId xmlns:a16="http://schemas.microsoft.com/office/drawing/2014/main" val="2759951939"/>
                    </a:ext>
                  </a:extLst>
                </a:gridCol>
                <a:gridCol w="700438">
                  <a:extLst>
                    <a:ext uri="{9D8B030D-6E8A-4147-A177-3AD203B41FA5}">
                      <a16:colId xmlns:a16="http://schemas.microsoft.com/office/drawing/2014/main" val="2728241450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966278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944692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8.827.644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-2.970.695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2.468.422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851854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1.099.357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101.637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1.112.755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000948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270.026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-9.847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266.099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323002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3.338.846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332.646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3.338.943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753049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6.497.688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5.176.223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6.498.616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494347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492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5" y="1129878"/>
            <a:ext cx="800517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9208" y="1761139"/>
            <a:ext cx="8085583" cy="1947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17E38A4-D1A4-4A31-9CBF-BD52F7AF39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448157"/>
              </p:ext>
            </p:extLst>
          </p:nvPr>
        </p:nvGraphicFramePr>
        <p:xfrm>
          <a:off x="529207" y="2054952"/>
          <a:ext cx="8015521" cy="4052849"/>
        </p:xfrm>
        <a:graphic>
          <a:graphicData uri="http://schemas.openxmlformats.org/drawingml/2006/table">
            <a:tbl>
              <a:tblPr/>
              <a:tblGrid>
                <a:gridCol w="250955">
                  <a:extLst>
                    <a:ext uri="{9D8B030D-6E8A-4147-A177-3AD203B41FA5}">
                      <a16:colId xmlns:a16="http://schemas.microsoft.com/office/drawing/2014/main" val="1624069568"/>
                    </a:ext>
                  </a:extLst>
                </a:gridCol>
                <a:gridCol w="250955">
                  <a:extLst>
                    <a:ext uri="{9D8B030D-6E8A-4147-A177-3AD203B41FA5}">
                      <a16:colId xmlns:a16="http://schemas.microsoft.com/office/drawing/2014/main" val="2257510282"/>
                    </a:ext>
                  </a:extLst>
                </a:gridCol>
                <a:gridCol w="250955">
                  <a:extLst>
                    <a:ext uri="{9D8B030D-6E8A-4147-A177-3AD203B41FA5}">
                      <a16:colId xmlns:a16="http://schemas.microsoft.com/office/drawing/2014/main" val="568841848"/>
                    </a:ext>
                  </a:extLst>
                </a:gridCol>
                <a:gridCol w="2830778">
                  <a:extLst>
                    <a:ext uri="{9D8B030D-6E8A-4147-A177-3AD203B41FA5}">
                      <a16:colId xmlns:a16="http://schemas.microsoft.com/office/drawing/2014/main" val="1491589505"/>
                    </a:ext>
                  </a:extLst>
                </a:gridCol>
                <a:gridCol w="843211">
                  <a:extLst>
                    <a:ext uri="{9D8B030D-6E8A-4147-A177-3AD203B41FA5}">
                      <a16:colId xmlns:a16="http://schemas.microsoft.com/office/drawing/2014/main" val="4173919232"/>
                    </a:ext>
                  </a:extLst>
                </a:gridCol>
                <a:gridCol w="823134">
                  <a:extLst>
                    <a:ext uri="{9D8B030D-6E8A-4147-A177-3AD203B41FA5}">
                      <a16:colId xmlns:a16="http://schemas.microsoft.com/office/drawing/2014/main" val="556142080"/>
                    </a:ext>
                  </a:extLst>
                </a:gridCol>
                <a:gridCol w="745339">
                  <a:extLst>
                    <a:ext uri="{9D8B030D-6E8A-4147-A177-3AD203B41FA5}">
                      <a16:colId xmlns:a16="http://schemas.microsoft.com/office/drawing/2014/main" val="1287525726"/>
                    </a:ext>
                  </a:extLst>
                </a:gridCol>
                <a:gridCol w="805568">
                  <a:extLst>
                    <a:ext uri="{9D8B030D-6E8A-4147-A177-3AD203B41FA5}">
                      <a16:colId xmlns:a16="http://schemas.microsoft.com/office/drawing/2014/main" val="2015067324"/>
                    </a:ext>
                  </a:extLst>
                </a:gridCol>
                <a:gridCol w="612332">
                  <a:extLst>
                    <a:ext uri="{9D8B030D-6E8A-4147-A177-3AD203B41FA5}">
                      <a16:colId xmlns:a16="http://schemas.microsoft.com/office/drawing/2014/main" val="727532882"/>
                    </a:ext>
                  </a:extLst>
                </a:gridCol>
                <a:gridCol w="602294">
                  <a:extLst>
                    <a:ext uri="{9D8B030D-6E8A-4147-A177-3AD203B41FA5}">
                      <a16:colId xmlns:a16="http://schemas.microsoft.com/office/drawing/2014/main" val="3395063408"/>
                    </a:ext>
                  </a:extLst>
                </a:gridCol>
              </a:tblGrid>
              <a:tr h="1492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077167"/>
                  </a:ext>
                </a:extLst>
              </a:tr>
              <a:tr h="3955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002731"/>
                  </a:ext>
                </a:extLst>
              </a:tr>
              <a:tr h="1567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1.316.108.700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-54.678.718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1.300.864.230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006984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119.134.454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17.357.177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119.112.929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096681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119.134.454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17.357.177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119.112.929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733686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68.759.611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68.605.424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736179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50.374.843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1.157.177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50.507.505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996598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1.099.789.821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-94.768.297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1.097.081.983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870801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984.109.067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-94.493.864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984.904.003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18485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3.615.866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352726"/>
                  </a:ext>
                </a:extLst>
              </a:tr>
              <a:tr h="238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20.156.814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-18.500.000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20.137.666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513557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458.611.248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-114.424.261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457.495.248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022109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743053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354.713.250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42.000.397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354.713.250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369716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79.436.517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53951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67.426.041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-3.300.000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69.079.914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014725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322524"/>
                  </a:ext>
                </a:extLst>
              </a:tr>
              <a:tr h="238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425.542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968973"/>
                  </a:ext>
                </a:extLst>
              </a:tr>
              <a:tr h="12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459356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115.680.754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-274.433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112.177.980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54624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113.739.947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-274.423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110.267.750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640169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1.910.230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07772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74.452.023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97.184.425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22.732.402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84.669.318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582087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73.429.513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95.985.178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22.555.665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83.685.514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481719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91.310.100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22.655.665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79.611.822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191812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2.632.392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450116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1.531.355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1.441.300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726925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1.199.247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176.737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983.804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036034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1.199.247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176.737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983.804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862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1" y="1095866"/>
            <a:ext cx="810460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1731089"/>
            <a:ext cx="795024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41F7C37-84E9-4174-8465-C5487F6985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423668"/>
              </p:ext>
            </p:extLst>
          </p:nvPr>
        </p:nvGraphicFramePr>
        <p:xfrm>
          <a:off x="539551" y="2064070"/>
          <a:ext cx="8104606" cy="4054755"/>
        </p:xfrm>
        <a:graphic>
          <a:graphicData uri="http://schemas.openxmlformats.org/drawingml/2006/table">
            <a:tbl>
              <a:tblPr/>
              <a:tblGrid>
                <a:gridCol w="242871">
                  <a:extLst>
                    <a:ext uri="{9D8B030D-6E8A-4147-A177-3AD203B41FA5}">
                      <a16:colId xmlns:a16="http://schemas.microsoft.com/office/drawing/2014/main" val="2953655130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442884326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3546039595"/>
                    </a:ext>
                  </a:extLst>
                </a:gridCol>
                <a:gridCol w="2739585">
                  <a:extLst>
                    <a:ext uri="{9D8B030D-6E8A-4147-A177-3AD203B41FA5}">
                      <a16:colId xmlns:a16="http://schemas.microsoft.com/office/drawing/2014/main" val="3324535671"/>
                    </a:ext>
                  </a:extLst>
                </a:gridCol>
                <a:gridCol w="721326">
                  <a:extLst>
                    <a:ext uri="{9D8B030D-6E8A-4147-A177-3AD203B41FA5}">
                      <a16:colId xmlns:a16="http://schemas.microsoft.com/office/drawing/2014/main" val="1621464841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122039937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626908460"/>
                    </a:ext>
                  </a:extLst>
                </a:gridCol>
                <a:gridCol w="786902">
                  <a:extLst>
                    <a:ext uri="{9D8B030D-6E8A-4147-A177-3AD203B41FA5}">
                      <a16:colId xmlns:a16="http://schemas.microsoft.com/office/drawing/2014/main" val="1354616352"/>
                    </a:ext>
                  </a:extLst>
                </a:gridCol>
                <a:gridCol w="835476">
                  <a:extLst>
                    <a:ext uri="{9D8B030D-6E8A-4147-A177-3AD203B41FA5}">
                      <a16:colId xmlns:a16="http://schemas.microsoft.com/office/drawing/2014/main" val="2427640240"/>
                    </a:ext>
                  </a:extLst>
                </a:gridCol>
                <a:gridCol w="777188">
                  <a:extLst>
                    <a:ext uri="{9D8B030D-6E8A-4147-A177-3AD203B41FA5}">
                      <a16:colId xmlns:a16="http://schemas.microsoft.com/office/drawing/2014/main" val="189386247"/>
                    </a:ext>
                  </a:extLst>
                </a:gridCol>
              </a:tblGrid>
              <a:tr h="1416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728550"/>
                  </a:ext>
                </a:extLst>
              </a:tr>
              <a:tr h="3469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47631"/>
                  </a:ext>
                </a:extLst>
              </a:tr>
              <a:tr h="1486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31.792.529.289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20.841.591.879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26.845.809.458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966783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240.382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713988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153.562.641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-40.302.903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153.469.421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386688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7.702.673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-3.102.903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7.702.673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146622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7.702.673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-3.102.903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7.702.673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49487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-37.200.000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145.766.748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952860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-37.200.000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145.766.748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460556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295632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393967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4.223.848.335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2.792.669.964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-1.431.178.371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2.610.241.333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068936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116.295.386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-21.070.503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105.560.865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200092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1.157.741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959.416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060279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8.101.250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8.082.486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812673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11.787.980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189.497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10.805.539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351710"/>
                  </a:ext>
                </a:extLst>
              </a:tr>
              <a:tr h="226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24.052.343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23.318.223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540497"/>
                  </a:ext>
                </a:extLst>
              </a:tr>
              <a:tr h="120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428653"/>
                  </a:ext>
                </a:extLst>
              </a:tr>
              <a:tr h="129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40.530.169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-45.000.000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38.379.731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28194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20.094.306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18.003.171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27756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6° ley N° 21.256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2.224.595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22245950,0%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680727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8.321.577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7.902.853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559427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-4.115.149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387182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2.166.335.607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21.619.082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2.116.914.326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816983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49.364.477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21.312.767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259625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249.510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905483"/>
                  </a:ext>
                </a:extLst>
              </a:tr>
              <a:tr h="11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2.116.664.816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406951"/>
                  </a:ext>
                </a:extLst>
              </a:tr>
              <a:tr h="14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1.941.765.911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509.268.961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-1.432.496.950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387.134.973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704336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-1.476.290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029524"/>
                  </a:ext>
                </a:extLst>
              </a:tr>
              <a:tr h="14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1.413.259.298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238.742.947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-1.174.516.351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234.525.672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946977"/>
                  </a:ext>
                </a:extLst>
              </a:tr>
              <a:tr h="14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5.292.550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5.400.561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108.011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5.400.561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795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452" y="1073054"/>
            <a:ext cx="807898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069" y="1682230"/>
            <a:ext cx="8096372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A7E8E86-8877-4A4B-B9EF-B838CA8119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676204"/>
              </p:ext>
            </p:extLst>
          </p:nvPr>
        </p:nvGraphicFramePr>
        <p:xfrm>
          <a:off x="520069" y="2020477"/>
          <a:ext cx="8096371" cy="4151918"/>
        </p:xfrm>
        <a:graphic>
          <a:graphicData uri="http://schemas.openxmlformats.org/drawingml/2006/table">
            <a:tbl>
              <a:tblPr/>
              <a:tblGrid>
                <a:gridCol w="242624">
                  <a:extLst>
                    <a:ext uri="{9D8B030D-6E8A-4147-A177-3AD203B41FA5}">
                      <a16:colId xmlns:a16="http://schemas.microsoft.com/office/drawing/2014/main" val="4292457911"/>
                    </a:ext>
                  </a:extLst>
                </a:gridCol>
                <a:gridCol w="242624">
                  <a:extLst>
                    <a:ext uri="{9D8B030D-6E8A-4147-A177-3AD203B41FA5}">
                      <a16:colId xmlns:a16="http://schemas.microsoft.com/office/drawing/2014/main" val="2268645245"/>
                    </a:ext>
                  </a:extLst>
                </a:gridCol>
                <a:gridCol w="242624">
                  <a:extLst>
                    <a:ext uri="{9D8B030D-6E8A-4147-A177-3AD203B41FA5}">
                      <a16:colId xmlns:a16="http://schemas.microsoft.com/office/drawing/2014/main" val="3881508837"/>
                    </a:ext>
                  </a:extLst>
                </a:gridCol>
                <a:gridCol w="2736802">
                  <a:extLst>
                    <a:ext uri="{9D8B030D-6E8A-4147-A177-3AD203B41FA5}">
                      <a16:colId xmlns:a16="http://schemas.microsoft.com/office/drawing/2014/main" val="1475560577"/>
                    </a:ext>
                  </a:extLst>
                </a:gridCol>
                <a:gridCol w="720593">
                  <a:extLst>
                    <a:ext uri="{9D8B030D-6E8A-4147-A177-3AD203B41FA5}">
                      <a16:colId xmlns:a16="http://schemas.microsoft.com/office/drawing/2014/main" val="2564585138"/>
                    </a:ext>
                  </a:extLst>
                </a:gridCol>
                <a:gridCol w="756988">
                  <a:extLst>
                    <a:ext uri="{9D8B030D-6E8A-4147-A177-3AD203B41FA5}">
                      <a16:colId xmlns:a16="http://schemas.microsoft.com/office/drawing/2014/main" val="3440248486"/>
                    </a:ext>
                  </a:extLst>
                </a:gridCol>
                <a:gridCol w="756988">
                  <a:extLst>
                    <a:ext uri="{9D8B030D-6E8A-4147-A177-3AD203B41FA5}">
                      <a16:colId xmlns:a16="http://schemas.microsoft.com/office/drawing/2014/main" val="573670909"/>
                    </a:ext>
                  </a:extLst>
                </a:gridCol>
                <a:gridCol w="786103">
                  <a:extLst>
                    <a:ext uri="{9D8B030D-6E8A-4147-A177-3AD203B41FA5}">
                      <a16:colId xmlns:a16="http://schemas.microsoft.com/office/drawing/2014/main" val="611555149"/>
                    </a:ext>
                  </a:extLst>
                </a:gridCol>
                <a:gridCol w="834627">
                  <a:extLst>
                    <a:ext uri="{9D8B030D-6E8A-4147-A177-3AD203B41FA5}">
                      <a16:colId xmlns:a16="http://schemas.microsoft.com/office/drawing/2014/main" val="2152893532"/>
                    </a:ext>
                  </a:extLst>
                </a:gridCol>
                <a:gridCol w="776398">
                  <a:extLst>
                    <a:ext uri="{9D8B030D-6E8A-4147-A177-3AD203B41FA5}">
                      <a16:colId xmlns:a16="http://schemas.microsoft.com/office/drawing/2014/main" val="3405666992"/>
                    </a:ext>
                  </a:extLst>
                </a:gridCol>
              </a:tblGrid>
              <a:tr h="130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485" marR="6485" marT="6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85" marR="6485" marT="6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790480"/>
                  </a:ext>
                </a:extLst>
              </a:tr>
              <a:tr h="3130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111029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52.886.144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259191"/>
                  </a:ext>
                </a:extLst>
              </a:tr>
              <a:tr h="12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4.755.767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4.755.030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733559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6.781.495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67101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4.233.910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2.004.111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4.233.910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189,9%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380398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4.683.363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-2.004.111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4.646.066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579876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18206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2.089.137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339519"/>
                  </a:ext>
                </a:extLst>
              </a:tr>
              <a:tr h="150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289.009.895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-289.009.895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502849"/>
                  </a:ext>
                </a:extLst>
              </a:tr>
              <a:tr h="10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6.615.974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5.094.734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519057"/>
                  </a:ext>
                </a:extLst>
              </a:tr>
              <a:tr h="208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15.208.654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12.086.237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509569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11.635.816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16643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3.954.657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391125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2.547.334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555098"/>
                  </a:ext>
                </a:extLst>
              </a:tr>
              <a:tr h="156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888334"/>
                  </a:ext>
                </a:extLst>
              </a:tr>
              <a:tr h="118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1.963.011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329727"/>
                  </a:ext>
                </a:extLst>
              </a:tr>
              <a:tr h="130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20.883, Bonificación Adicional Zonas Extremas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1.037.129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856962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17.593.290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15.693.259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462079"/>
                  </a:ext>
                </a:extLst>
              </a:tr>
              <a:tr h="208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mensual funcionarios municipales ley N° 21.306, Art. 67 y ley N° 21.405, Art. 44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19.281.071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22789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las Pymes y la Innovación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111.197.040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18.227.040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-92.970.000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589142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Salud Extraordinario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89.363.295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89.363.295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515331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770.010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631.169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6311690,0%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636741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770.010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631.169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6311690,0%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593995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77.500.020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77.596.291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387981455,0%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47718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77.500.010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77.596.291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775962910,0%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960046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77.500.010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77.596.291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775962910,0%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431404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694406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405340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1.554.849.068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3.362.997.920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1.808.148.852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2.111.371.302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243672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2.370.000.010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2.370.000.000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2.000.162.304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20001623040,0%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749158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800.305.487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34.105.487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111.208.998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385987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788.649.048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192.692.413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-595.956.635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694403"/>
                  </a:ext>
                </a:extLst>
              </a:tr>
              <a:tr h="104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610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5640" y="1131195"/>
            <a:ext cx="799679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640" y="1706899"/>
            <a:ext cx="7996799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633D535-8846-4270-B69F-21CE214B1E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873407"/>
              </p:ext>
            </p:extLst>
          </p:nvPr>
        </p:nvGraphicFramePr>
        <p:xfrm>
          <a:off x="535639" y="2037099"/>
          <a:ext cx="7996799" cy="4124123"/>
        </p:xfrm>
        <a:graphic>
          <a:graphicData uri="http://schemas.openxmlformats.org/drawingml/2006/table">
            <a:tbl>
              <a:tblPr/>
              <a:tblGrid>
                <a:gridCol w="239640">
                  <a:extLst>
                    <a:ext uri="{9D8B030D-6E8A-4147-A177-3AD203B41FA5}">
                      <a16:colId xmlns:a16="http://schemas.microsoft.com/office/drawing/2014/main" val="3789684601"/>
                    </a:ext>
                  </a:extLst>
                </a:gridCol>
                <a:gridCol w="239640">
                  <a:extLst>
                    <a:ext uri="{9D8B030D-6E8A-4147-A177-3AD203B41FA5}">
                      <a16:colId xmlns:a16="http://schemas.microsoft.com/office/drawing/2014/main" val="3286347880"/>
                    </a:ext>
                  </a:extLst>
                </a:gridCol>
                <a:gridCol w="239640">
                  <a:extLst>
                    <a:ext uri="{9D8B030D-6E8A-4147-A177-3AD203B41FA5}">
                      <a16:colId xmlns:a16="http://schemas.microsoft.com/office/drawing/2014/main" val="1646005728"/>
                    </a:ext>
                  </a:extLst>
                </a:gridCol>
                <a:gridCol w="2703144">
                  <a:extLst>
                    <a:ext uri="{9D8B030D-6E8A-4147-A177-3AD203B41FA5}">
                      <a16:colId xmlns:a16="http://schemas.microsoft.com/office/drawing/2014/main" val="1763528065"/>
                    </a:ext>
                  </a:extLst>
                </a:gridCol>
                <a:gridCol w="711731">
                  <a:extLst>
                    <a:ext uri="{9D8B030D-6E8A-4147-A177-3AD203B41FA5}">
                      <a16:colId xmlns:a16="http://schemas.microsoft.com/office/drawing/2014/main" val="3014703769"/>
                    </a:ext>
                  </a:extLst>
                </a:gridCol>
                <a:gridCol w="747678">
                  <a:extLst>
                    <a:ext uri="{9D8B030D-6E8A-4147-A177-3AD203B41FA5}">
                      <a16:colId xmlns:a16="http://schemas.microsoft.com/office/drawing/2014/main" val="577288000"/>
                    </a:ext>
                  </a:extLst>
                </a:gridCol>
                <a:gridCol w="747678">
                  <a:extLst>
                    <a:ext uri="{9D8B030D-6E8A-4147-A177-3AD203B41FA5}">
                      <a16:colId xmlns:a16="http://schemas.microsoft.com/office/drawing/2014/main" val="429056529"/>
                    </a:ext>
                  </a:extLst>
                </a:gridCol>
                <a:gridCol w="776435">
                  <a:extLst>
                    <a:ext uri="{9D8B030D-6E8A-4147-A177-3AD203B41FA5}">
                      <a16:colId xmlns:a16="http://schemas.microsoft.com/office/drawing/2014/main" val="2531052492"/>
                    </a:ext>
                  </a:extLst>
                </a:gridCol>
                <a:gridCol w="824363">
                  <a:extLst>
                    <a:ext uri="{9D8B030D-6E8A-4147-A177-3AD203B41FA5}">
                      <a16:colId xmlns:a16="http://schemas.microsoft.com/office/drawing/2014/main" val="4280961284"/>
                    </a:ext>
                  </a:extLst>
                </a:gridCol>
                <a:gridCol w="766850">
                  <a:extLst>
                    <a:ext uri="{9D8B030D-6E8A-4147-A177-3AD203B41FA5}">
                      <a16:colId xmlns:a16="http://schemas.microsoft.com/office/drawing/2014/main" val="3079345656"/>
                    </a:ext>
                  </a:extLst>
                </a:gridCol>
              </a:tblGrid>
              <a:tr h="1423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724244"/>
                  </a:ext>
                </a:extLst>
              </a:tr>
              <a:tr h="2847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370145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-1.448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370807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-1.448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949097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3° ley N° 21.242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024268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5° ley N° 21.252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351742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 Estatal Art.6° ley N° 21.256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151355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4.973.224.433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25.405.648.734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20.432.424.301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21.892.892.177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119207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708858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307001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4.927.376.223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25.364.003.065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20.436.626.842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21.851.269.083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600647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114680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94087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79.185.099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883741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399.129.441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917313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12.783.217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-4.317.368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11.298.046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075515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871078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380.437.624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159812"/>
                  </a:ext>
                </a:extLst>
              </a:tr>
              <a:tr h="17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110.045.034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118.717.705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8.672.671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118.717.705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018651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29147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006558"/>
                  </a:ext>
                </a:extLst>
              </a:tr>
              <a:tr h="130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16.222.216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825021"/>
                  </a:ext>
                </a:extLst>
              </a:tr>
              <a:tr h="227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257307"/>
                  </a:ext>
                </a:extLst>
              </a:tr>
              <a:tr h="149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151.635.943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-392.517.076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151.881.973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515503"/>
                  </a:ext>
                </a:extLst>
              </a:tr>
              <a:tr h="149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3.305.493.423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24.117.372.012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20.811.878.589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20.689.675.034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615163"/>
                  </a:ext>
                </a:extLst>
              </a:tr>
              <a:tr h="16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101067"/>
                  </a:ext>
                </a:extLst>
              </a:tr>
              <a:tr h="119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65370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41265"/>
                  </a:ext>
                </a:extLst>
              </a:tr>
              <a:tr h="114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847234"/>
                  </a:ext>
                </a:extLst>
              </a:tr>
              <a:tr h="131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481980"/>
                  </a:ext>
                </a:extLst>
              </a:tr>
              <a:tr h="16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247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9118" y="1158681"/>
            <a:ext cx="798332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1074" y="1827882"/>
            <a:ext cx="7981367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B6CC5F5-C385-4869-8E9B-B6BD571B3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443924"/>
              </p:ext>
            </p:extLst>
          </p:nvPr>
        </p:nvGraphicFramePr>
        <p:xfrm>
          <a:off x="548478" y="2137289"/>
          <a:ext cx="7981365" cy="2470994"/>
        </p:xfrm>
        <a:graphic>
          <a:graphicData uri="http://schemas.openxmlformats.org/drawingml/2006/table">
            <a:tbl>
              <a:tblPr/>
              <a:tblGrid>
                <a:gridCol w="239178">
                  <a:extLst>
                    <a:ext uri="{9D8B030D-6E8A-4147-A177-3AD203B41FA5}">
                      <a16:colId xmlns:a16="http://schemas.microsoft.com/office/drawing/2014/main" val="2589203457"/>
                    </a:ext>
                  </a:extLst>
                </a:gridCol>
                <a:gridCol w="239178">
                  <a:extLst>
                    <a:ext uri="{9D8B030D-6E8A-4147-A177-3AD203B41FA5}">
                      <a16:colId xmlns:a16="http://schemas.microsoft.com/office/drawing/2014/main" val="1888397047"/>
                    </a:ext>
                  </a:extLst>
                </a:gridCol>
                <a:gridCol w="239178">
                  <a:extLst>
                    <a:ext uri="{9D8B030D-6E8A-4147-A177-3AD203B41FA5}">
                      <a16:colId xmlns:a16="http://schemas.microsoft.com/office/drawing/2014/main" val="3722983732"/>
                    </a:ext>
                  </a:extLst>
                </a:gridCol>
                <a:gridCol w="2697926">
                  <a:extLst>
                    <a:ext uri="{9D8B030D-6E8A-4147-A177-3AD203B41FA5}">
                      <a16:colId xmlns:a16="http://schemas.microsoft.com/office/drawing/2014/main" val="805057321"/>
                    </a:ext>
                  </a:extLst>
                </a:gridCol>
                <a:gridCol w="710357">
                  <a:extLst>
                    <a:ext uri="{9D8B030D-6E8A-4147-A177-3AD203B41FA5}">
                      <a16:colId xmlns:a16="http://schemas.microsoft.com/office/drawing/2014/main" val="2758916194"/>
                    </a:ext>
                  </a:extLst>
                </a:gridCol>
                <a:gridCol w="746235">
                  <a:extLst>
                    <a:ext uri="{9D8B030D-6E8A-4147-A177-3AD203B41FA5}">
                      <a16:colId xmlns:a16="http://schemas.microsoft.com/office/drawing/2014/main" val="312447341"/>
                    </a:ext>
                  </a:extLst>
                </a:gridCol>
                <a:gridCol w="746235">
                  <a:extLst>
                    <a:ext uri="{9D8B030D-6E8A-4147-A177-3AD203B41FA5}">
                      <a16:colId xmlns:a16="http://schemas.microsoft.com/office/drawing/2014/main" val="1549047870"/>
                    </a:ext>
                  </a:extLst>
                </a:gridCol>
                <a:gridCol w="774936">
                  <a:extLst>
                    <a:ext uri="{9D8B030D-6E8A-4147-A177-3AD203B41FA5}">
                      <a16:colId xmlns:a16="http://schemas.microsoft.com/office/drawing/2014/main" val="1927516938"/>
                    </a:ext>
                  </a:extLst>
                </a:gridCol>
                <a:gridCol w="822772">
                  <a:extLst>
                    <a:ext uri="{9D8B030D-6E8A-4147-A177-3AD203B41FA5}">
                      <a16:colId xmlns:a16="http://schemas.microsoft.com/office/drawing/2014/main" val="3714777135"/>
                    </a:ext>
                  </a:extLst>
                </a:gridCol>
                <a:gridCol w="765370">
                  <a:extLst>
                    <a:ext uri="{9D8B030D-6E8A-4147-A177-3AD203B41FA5}">
                      <a16:colId xmlns:a16="http://schemas.microsoft.com/office/drawing/2014/main" val="478066565"/>
                    </a:ext>
                  </a:extLst>
                </a:gridCol>
              </a:tblGrid>
              <a:tr h="1162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034912"/>
                  </a:ext>
                </a:extLst>
              </a:tr>
              <a:tr h="2319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12974"/>
                  </a:ext>
                </a:extLst>
              </a:tr>
              <a:tr h="166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334728"/>
                  </a:ext>
                </a:extLst>
              </a:tr>
              <a:tr h="133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18360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589421"/>
                  </a:ext>
                </a:extLst>
              </a:tr>
              <a:tr h="11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730658"/>
                  </a:ext>
                </a:extLst>
              </a:tr>
              <a:tr h="11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066229"/>
                  </a:ext>
                </a:extLst>
              </a:tr>
              <a:tr h="11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865551"/>
                  </a:ext>
                </a:extLst>
              </a:tr>
              <a:tr h="11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300684"/>
                  </a:ext>
                </a:extLst>
              </a:tr>
              <a:tr h="11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598976"/>
                  </a:ext>
                </a:extLst>
              </a:tr>
              <a:tr h="13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900759"/>
                  </a:ext>
                </a:extLst>
              </a:tr>
              <a:tr h="144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909960"/>
                  </a:ext>
                </a:extLst>
              </a:tr>
              <a:tr h="11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38 transitorio Ley N° 21.210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12.910.036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12.910.036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289842"/>
                  </a:ext>
                </a:extLst>
              </a:tr>
              <a:tr h="11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41.645.659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-4.202.541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41.623.094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43506"/>
                  </a:ext>
                </a:extLst>
              </a:tr>
              <a:tr h="11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30.250.177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592244"/>
                  </a:ext>
                </a:extLst>
              </a:tr>
              <a:tr h="11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11.298.044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-5.802.541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11.298.044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291750"/>
                  </a:ext>
                </a:extLst>
              </a:tr>
              <a:tr h="11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967332"/>
                  </a:ext>
                </a:extLst>
              </a:tr>
              <a:tr h="11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537269"/>
                  </a:ext>
                </a:extLst>
              </a:tr>
              <a:tr h="11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259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42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7" y="1136442"/>
            <a:ext cx="80649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47" y="1772817"/>
            <a:ext cx="8064900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8B6C392-1D06-4BD5-9802-25BF08DFD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623894"/>
              </p:ext>
            </p:extLst>
          </p:nvPr>
        </p:nvGraphicFramePr>
        <p:xfrm>
          <a:off x="537362" y="2064901"/>
          <a:ext cx="8064897" cy="3027195"/>
        </p:xfrm>
        <a:graphic>
          <a:graphicData uri="http://schemas.openxmlformats.org/drawingml/2006/table">
            <a:tbl>
              <a:tblPr/>
              <a:tblGrid>
                <a:gridCol w="263731">
                  <a:extLst>
                    <a:ext uri="{9D8B030D-6E8A-4147-A177-3AD203B41FA5}">
                      <a16:colId xmlns:a16="http://schemas.microsoft.com/office/drawing/2014/main" val="606761432"/>
                    </a:ext>
                  </a:extLst>
                </a:gridCol>
                <a:gridCol w="263731">
                  <a:extLst>
                    <a:ext uri="{9D8B030D-6E8A-4147-A177-3AD203B41FA5}">
                      <a16:colId xmlns:a16="http://schemas.microsoft.com/office/drawing/2014/main" val="2725840252"/>
                    </a:ext>
                  </a:extLst>
                </a:gridCol>
                <a:gridCol w="263731">
                  <a:extLst>
                    <a:ext uri="{9D8B030D-6E8A-4147-A177-3AD203B41FA5}">
                      <a16:colId xmlns:a16="http://schemas.microsoft.com/office/drawing/2014/main" val="978398608"/>
                    </a:ext>
                  </a:extLst>
                </a:gridCol>
                <a:gridCol w="2974888">
                  <a:extLst>
                    <a:ext uri="{9D8B030D-6E8A-4147-A177-3AD203B41FA5}">
                      <a16:colId xmlns:a16="http://schemas.microsoft.com/office/drawing/2014/main" val="827753839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2668551111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419289913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4168745722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3071238858"/>
                    </a:ext>
                  </a:extLst>
                </a:gridCol>
                <a:gridCol w="751634">
                  <a:extLst>
                    <a:ext uri="{9D8B030D-6E8A-4147-A177-3AD203B41FA5}">
                      <a16:colId xmlns:a16="http://schemas.microsoft.com/office/drawing/2014/main" val="3925584073"/>
                    </a:ext>
                  </a:extLst>
                </a:gridCol>
                <a:gridCol w="719986">
                  <a:extLst>
                    <a:ext uri="{9D8B030D-6E8A-4147-A177-3AD203B41FA5}">
                      <a16:colId xmlns:a16="http://schemas.microsoft.com/office/drawing/2014/main" val="4285354323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186125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475582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8.827.644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-2.970.695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2.468.422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00040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3379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77363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69727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02731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58612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69937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44817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91657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63554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8.815.925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-2.040.010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2.456.669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45822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7.843.020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1.371.738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9457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1.084.931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86628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76709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50496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8847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08070"/>
                  </a:ext>
                </a:extLst>
              </a:tr>
              <a:tr h="131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73697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0360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27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5460</TotalTime>
  <Words>9711</Words>
  <Application>Microsoft Office PowerPoint</Application>
  <PresentationFormat>Presentación en pantalla (4:3)</PresentationFormat>
  <Paragraphs>5206</Paragraphs>
  <Slides>27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1" baseType="lpstr">
      <vt:lpstr>Arial</vt:lpstr>
      <vt:lpstr>Arial Black</vt:lpstr>
      <vt:lpstr>Calibri</vt:lpstr>
      <vt:lpstr>2_Tema de Office</vt:lpstr>
      <vt:lpstr>Presentación de PowerPoint</vt:lpstr>
      <vt:lpstr>EJECUCIÓN ACUMULADA DE GASTOS A DICIEMBRE DE 2021  PARTIDA 50 TESORO PÚBLICO</vt:lpstr>
      <vt:lpstr>EJECUCIÓN ACUMULADA DE GASTOS A DICIEMBRE DE 2021  PARTIDA 50 RESUMEN POR CAPÍTULOS</vt:lpstr>
      <vt:lpstr>EJECUCIÓN ACUMULADA DE GASTOS A DICIEMBRE DE 2021  PARTIDA 50. CAPÍTULO 01. PROGRAMA 02:  SUBSIDIOS</vt:lpstr>
      <vt:lpstr>EJECUCIÓN ACUMULADA DE GASTOS A DICIEMBRE DE 2021  PARTIDA 50. CAPÍTULO 01. PROGRAMA 03:  OPERACIONES COMPLEMENTARIAS</vt:lpstr>
      <vt:lpstr>EJECUCIÓN ACUMULADA DE GASTOS A DICIEMBRE DE 2021  PARTIDA 50. CAPÍTULO 01. PROGRAMA 03:  OPERACIONES COMPLEMENTARIAS</vt:lpstr>
      <vt:lpstr>EJECUCIÓN ACUMULADA DE GASTOS A DICIEMBRE DE 2021  PARTIDA 50. CAPÍTULO 01. PROGRAMA 03:  OPERACIONES COMPLEMENTARIAS</vt:lpstr>
      <vt:lpstr>EJECUCIÓN ACUMULADA DE GASTOS A DICIEMBRE DE 2021  PARTIDA 50. CAPÍTULO 01. PROGRAMA 03:  OPERACIONES COMPLEMENTARIAS</vt:lpstr>
      <vt:lpstr>EJECUCIÓN ACUMULADA DE GASTOS A DICIEMBRE DE 2021  PARTIDA 50. CAPÍTULO 01. PROGRAMA 03:  OPERACIONES COMPLEMENTARIAS</vt:lpstr>
      <vt:lpstr>EJECUCIÓN ACUMULADA DE GASTOS A DICIEMBRE DE 2021  PARTIDA 50. CAPÍTULO 01. PROGRAMA 04:  SERVICIO DE LA DEUDA PÚBLICA</vt:lpstr>
      <vt:lpstr>EJECUCIÓN ACUMULADA DE GASTOS A DICIEMBRE DE 2021  PARTIDA 50. CAPÍTULO 01. PROGRAMA 04:  SERVICIO DE LA DEUDA PÚBLICA</vt:lpstr>
      <vt:lpstr>EJECUCIÓN ACUMULADA DE GASTOS A DICIEMBRE DE 2021  PARTIDA 50. CAPÍTULO 01. PROGRAMA 04:  SERVICIO DE LA DEUDA PÚBLICA</vt:lpstr>
      <vt:lpstr>EJECUCIÓN ACUMULADA DE GASTOS A DICIEMBRE DE 2021  PARTIDA 50. CAPÍTULO 01. PROGRAMA 04:  SERVICIO DE LA DEUDA PÚBLICA</vt:lpstr>
      <vt:lpstr>EJECUCIÓN ACUMULADA DE GASTOS A DICIEMBRE DE 2021  PARTIDA 50. CAPÍTULO 01. PROGRAMA 05:  APORTE FISCAL LIBRE</vt:lpstr>
      <vt:lpstr>EJECUCIÓN ACUMULADA DE GASTOS A DICIEMBRE DE 2021  PARTIDA 50. CAPÍTULO 01. PROGRAMA 05:  APORTE FISCAL LIBRE</vt:lpstr>
      <vt:lpstr>EJECUCIÓN ACUMULADA DE GASTOS A DICIEMBRE DE 2021  PARTIDA 50. CAPÍTULO 01. PROGRAMA 05:  APORTE FISCAL LIBRE</vt:lpstr>
      <vt:lpstr>EJECUCIÓN ACUMULADA DE GASTOS A DICIEMBRE DE 2021  PARTIDA 50. CAPÍTULO 01. PROGRAMA 06:  FONDO DE RESERVA DE PENSIONES</vt:lpstr>
      <vt:lpstr>EJECUCIÓN ACUMULADA DE GASTOS A DICIEMBRE DE 2021  PARTIDA 50. CAPÍTULO 01. PROGRAMA 07:  FONDO DE ESTABILIZACIÓN ECONÓMICA Y SOCIAL</vt:lpstr>
      <vt:lpstr>EJECUCIÓN ACUMULADA DE GASTOS A DICIEMBRE DE 2021  PARTIDA 50. CAPÍTULO 01. PROGRAMA 08:  FONDO PARA LA EDUCACIÓN</vt:lpstr>
      <vt:lpstr>EJECUCIÓN ACUMULADA DE GASTOS A DICIEMBRE DE 2021  PARTIDA 50. CAPÍTULO 01. PROGRAMA 09:  FONDO DE APOYO REGIONAL</vt:lpstr>
      <vt:lpstr>EJECUCIÓN ACUMULADA DE GASTOS A DICIEMBRE DE 2021  PARTIDA 50. CAPÍTULO 01. PROGRAMA 10:  FONDO PARA DIAGNÓSTICOS Y TRATAMIENTOS DE ALTO COSTO</vt:lpstr>
      <vt:lpstr>EJECUCIÓN ACUMULADA DE GASTOS A DICIEMBRE DE 2021  PARTIDA 50. CAPÍTULO 01. PROGRAMA 11:  EMPRESAS Y SOCIEDADES DEL ESTADO</vt:lpstr>
      <vt:lpstr>EJECUCIÓN ACUMULADA DE GASTOS A DICIEMBRE DE 2021  PARTIDA 50. CAPÍTULO 01. PROGRAMA 12:  FONDO DE CONTINGENCIA ESTRATÉGICO</vt:lpstr>
      <vt:lpstr>EJECUCIÓN ACUMULADA DE GASTOS A DICIEMBRE DE 2021  PARTIDA 50. CAPÍTULO 01. PROGRAMA 13:  FINANCIAMIENTO GOBIERNOS REGIONALES </vt:lpstr>
      <vt:lpstr>EJECUCIÓN ACUMULADA DE GASTOS A DICIEMBRE DE 2021  PARTIDA 50. CAPÍTULO 01. PROGRAMA 13:  FINANCIAMIENTO GOBIERNOS REGIONALES </vt:lpstr>
      <vt:lpstr>EJECUCIÓN ACUMULADA DE GASTOS A DICIEMBRE DE 2021  PARTIDA 50. CAPÍTULO 01. PROGRAMA 13:  FINANCIAMIENTO GOBIERNOS REGIONALES </vt:lpstr>
      <vt:lpstr>EJECUCIÓN ACUMULADA DE GASTOS A DICIEMBRE DE 2021  PARTIDA 50. CAPÍTULO 01. PROGRAMA 50:  PROGRAMA DE BENEFICIOS FET –Covid - 19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448</cp:revision>
  <cp:lastPrinted>2019-10-22T12:56:39Z</cp:lastPrinted>
  <dcterms:created xsi:type="dcterms:W3CDTF">2016-06-23T13:38:47Z</dcterms:created>
  <dcterms:modified xsi:type="dcterms:W3CDTF">2022-03-07T18:37:18Z</dcterms:modified>
</cp:coreProperties>
</file>