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F-4C82-80E3-F64EAA2F03D6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FF-4C82-80E3-F64EAA2F03D6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FF-4C82-80E3-F64EAA2F03D6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FF-4C82-80E3-F64EAA2F03D6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FF-4C82-80E3-F64EAA2F03D6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FF-4C82-80E3-F64EAA2F03D6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FF-4C82-80E3-F64EAA2F03D6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FF-4C82-80E3-F64EAA2F03D6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FF-4C82-80E3-F64EAA2F03D6}"/>
                </c:ext>
              </c:extLst>
            </c:dLbl>
            <c:dLbl>
              <c:idx val="7"/>
              <c:layout>
                <c:manualLayout>
                  <c:x val="4.4180059834410127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FF-4C82-80E3-F64EAA2F03D6}"/>
                </c:ext>
              </c:extLst>
            </c:dLbl>
            <c:dLbl>
              <c:idx val="9"/>
              <c:layout>
                <c:manualLayout>
                  <c:x val="6.6270089751617614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FF-4C82-80E3-F64EAA2F03D6}"/>
                </c:ext>
              </c:extLst>
            </c:dLbl>
            <c:dLbl>
              <c:idx val="10"/>
              <c:layout>
                <c:manualLayout>
                  <c:x val="1.10450149586029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FF-4C82-80E3-F64EAA2F03D6}"/>
                </c:ext>
              </c:extLst>
            </c:dLbl>
            <c:dLbl>
              <c:idx val="11"/>
              <c:layout>
                <c:manualLayout>
                  <c:x val="6.6270089751617614E-3"/>
                  <c:y val="7.25880201188839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FF-4C82-80E3-F64EAA2F03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29'!$D$29:$O$29</c:f>
              <c:numCache>
                <c:formatCode>0.0%</c:formatCode>
                <c:ptCount val="12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  <c:pt idx="7">
                  <c:v>8.1660689382615545E-2</c:v>
                </c:pt>
                <c:pt idx="8">
                  <c:v>9.3781010359884079E-2</c:v>
                </c:pt>
                <c:pt idx="9">
                  <c:v>7.1746503622594396E-2</c:v>
                </c:pt>
                <c:pt idx="10">
                  <c:v>6.8407233807955103E-2</c:v>
                </c:pt>
                <c:pt idx="11">
                  <c:v>0.16575273834649545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9FF-4C82-80E3-F64EAA2F03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11947120724789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A8-4D29-A4BB-F0D35A6D4901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A8-4D29-A4BB-F0D35A6D4901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A8-4D29-A4BB-F0D35A6D4901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A8-4D29-A4BB-F0D35A6D4901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A8-4D29-A4BB-F0D35A6D4901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A8-4D29-A4BB-F0D35A6D4901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A8-4D29-A4BB-F0D35A6D4901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A8-4D29-A4BB-F0D35A6D4901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A8-4D29-A4BB-F0D35A6D4901}"/>
                </c:ext>
              </c:extLst>
            </c:dLbl>
            <c:dLbl>
              <c:idx val="7"/>
              <c:layout>
                <c:manualLayout>
                  <c:x val="-3.9768009506746291E-2"/>
                  <c:y val="-3.265305656035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A8-4D29-A4BB-F0D35A6D4901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A8-4D29-A4BB-F0D35A6D4901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A8-4D29-A4BB-F0D35A6D4901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A8-4D29-A4BB-F0D35A6D4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29'!$D$23:$O$23</c:f>
              <c:numCache>
                <c:formatCode>0.0%</c:formatCode>
                <c:ptCount val="12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  <c:pt idx="7">
                  <c:v>0.56879587900243345</c:v>
                </c:pt>
                <c:pt idx="8">
                  <c:v>0.66257688936231751</c:v>
                </c:pt>
                <c:pt idx="9">
                  <c:v>0.73304693168838364</c:v>
                </c:pt>
                <c:pt idx="10">
                  <c:v>0.79565840389191034</c:v>
                </c:pt>
                <c:pt idx="11">
                  <c:v>0.97242297636494957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5A8-4D29-A4BB-F0D35A6D4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marzo 2022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2996" y="1165345"/>
            <a:ext cx="788814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2995" y="2008452"/>
            <a:ext cx="7888141" cy="340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58596F-D2A1-4F18-BB0E-B76687E98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99441"/>
              </p:ext>
            </p:extLst>
          </p:nvPr>
        </p:nvGraphicFramePr>
        <p:xfrm>
          <a:off x="564435" y="2345448"/>
          <a:ext cx="7886701" cy="25911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27889063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98942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0857622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297987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973044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7264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72636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45850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52101851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742778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6410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5276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13.423.589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424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318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232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12.108.683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342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412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299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797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6421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4690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3758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2.319.797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36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68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388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943" y="115992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44" y="1751478"/>
            <a:ext cx="7886701" cy="283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8DE01D-A9DF-4077-8D9F-F78F56DCE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28417"/>
              </p:ext>
            </p:extLst>
          </p:nvPr>
        </p:nvGraphicFramePr>
        <p:xfrm>
          <a:off x="521942" y="2087058"/>
          <a:ext cx="7886701" cy="258485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555330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04501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560545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757628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95234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660945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43915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5795463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5063797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745891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7776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6785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43.576.847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42.441.325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413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5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47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39.438.963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38.399.715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08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38.997.808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-844.106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37.959.221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36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53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12.140.679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12.001.034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87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4466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10.106.414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9.766.526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438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3.834.254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647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99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57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68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391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6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3" y="119675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3" y="1786850"/>
            <a:ext cx="7877597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976FE0-2B91-4608-9BAA-98E14ED6C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65409"/>
              </p:ext>
            </p:extLst>
          </p:nvPr>
        </p:nvGraphicFramePr>
        <p:xfrm>
          <a:off x="556581" y="2111957"/>
          <a:ext cx="7886701" cy="258485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96941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821596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2594200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987079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112781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109918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210697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8151475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2242451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752676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4614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4802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2.241.297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973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9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63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6224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441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528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202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936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450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935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37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1284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254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325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08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768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382" y="1099147"/>
            <a:ext cx="8056015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1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57922" y="1659462"/>
            <a:ext cx="8063475" cy="284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53BCFF-6B14-401C-95AA-D03E44E0F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60295"/>
              </p:ext>
            </p:extLst>
          </p:nvPr>
        </p:nvGraphicFramePr>
        <p:xfrm>
          <a:off x="465382" y="1975713"/>
          <a:ext cx="8056011" cy="4337318"/>
        </p:xfrm>
        <a:graphic>
          <a:graphicData uri="http://schemas.openxmlformats.org/drawingml/2006/table">
            <a:tbl>
              <a:tblPr/>
              <a:tblGrid>
                <a:gridCol w="269974">
                  <a:extLst>
                    <a:ext uri="{9D8B030D-6E8A-4147-A177-3AD203B41FA5}">
                      <a16:colId xmlns:a16="http://schemas.microsoft.com/office/drawing/2014/main" val="4237115162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3112636594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4270009356"/>
                    </a:ext>
                  </a:extLst>
                </a:gridCol>
                <a:gridCol w="3045301">
                  <a:extLst>
                    <a:ext uri="{9D8B030D-6E8A-4147-A177-3AD203B41FA5}">
                      <a16:colId xmlns:a16="http://schemas.microsoft.com/office/drawing/2014/main" val="3208814267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2700459948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1679310432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3555342952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3524383861"/>
                    </a:ext>
                  </a:extLst>
                </a:gridCol>
                <a:gridCol w="658736">
                  <a:extLst>
                    <a:ext uri="{9D8B030D-6E8A-4147-A177-3AD203B41FA5}">
                      <a16:colId xmlns:a16="http://schemas.microsoft.com/office/drawing/2014/main" val="847084399"/>
                    </a:ext>
                  </a:extLst>
                </a:gridCol>
                <a:gridCol w="647936">
                  <a:extLst>
                    <a:ext uri="{9D8B030D-6E8A-4147-A177-3AD203B41FA5}">
                      <a16:colId xmlns:a16="http://schemas.microsoft.com/office/drawing/2014/main" val="3672873062"/>
                    </a:ext>
                  </a:extLst>
                </a:gridCol>
              </a:tblGrid>
              <a:tr h="119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39858"/>
                  </a:ext>
                </a:extLst>
              </a:tr>
              <a:tr h="365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094274"/>
                  </a:ext>
                </a:extLst>
              </a:tr>
              <a:tr h="156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68.792.682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2.433.555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66.395.001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63565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31.177.609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2.483.565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30.918.050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29717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8.079.031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-52.265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7.904.769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859466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669686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822.683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860505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12.624.239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-47.835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12.348.393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95347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5.271.150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5.264.061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1946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8217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6431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2220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21713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1.392.911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902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36275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12488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4.775.416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-50.835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4.507.326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0266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2.378.034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72108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113.954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88232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257.629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241.985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86740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506.639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-17.835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486.684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058368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844.300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889798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442.369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88723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16722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94632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392.735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375.817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377.418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3446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62389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375.817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375.817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375.817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642115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2.366.855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-178.047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2.278.103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2807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06907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2.091.436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2.031.320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82745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9184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90.454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16728"/>
                  </a:ext>
                </a:extLst>
              </a:tr>
              <a:tr h="11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79.277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8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1376" y="1198859"/>
            <a:ext cx="79564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75928" y="1859045"/>
            <a:ext cx="804429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D725DE-E6B2-43DC-9421-1A2183AED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306120"/>
              </p:ext>
            </p:extLst>
          </p:nvPr>
        </p:nvGraphicFramePr>
        <p:xfrm>
          <a:off x="571376" y="2157373"/>
          <a:ext cx="7956458" cy="3059232"/>
        </p:xfrm>
        <a:graphic>
          <a:graphicData uri="http://schemas.openxmlformats.org/drawingml/2006/table">
            <a:tbl>
              <a:tblPr/>
              <a:tblGrid>
                <a:gridCol w="266638">
                  <a:extLst>
                    <a:ext uri="{9D8B030D-6E8A-4147-A177-3AD203B41FA5}">
                      <a16:colId xmlns:a16="http://schemas.microsoft.com/office/drawing/2014/main" val="477748778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4119777682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550596322"/>
                    </a:ext>
                  </a:extLst>
                </a:gridCol>
                <a:gridCol w="3007668">
                  <a:extLst>
                    <a:ext uri="{9D8B030D-6E8A-4147-A177-3AD203B41FA5}">
                      <a16:colId xmlns:a16="http://schemas.microsoft.com/office/drawing/2014/main" val="3663551074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3859864546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114082472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266232719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1610913195"/>
                    </a:ext>
                  </a:extLst>
                </a:gridCol>
                <a:gridCol w="650595">
                  <a:extLst>
                    <a:ext uri="{9D8B030D-6E8A-4147-A177-3AD203B41FA5}">
                      <a16:colId xmlns:a16="http://schemas.microsoft.com/office/drawing/2014/main" val="2529885853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991615723"/>
                    </a:ext>
                  </a:extLst>
                </a:gridCol>
              </a:tblGrid>
              <a:tr h="126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325380"/>
                  </a:ext>
                </a:extLst>
              </a:tr>
              <a:tr h="378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79824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-3.102.533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997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-3.102.533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484996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1.623.203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25905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1.623.203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33734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7.998.102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559337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76627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21780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1.144.871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0843"/>
                  </a:ext>
                </a:extLst>
              </a:tr>
              <a:tr h="23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Iglesias Patrimoniales de Chiloé-Intervenciones Iglesias del Sitio  de Patrimonio Mundial UNESCO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470408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183602"/>
                  </a:ext>
                </a:extLst>
              </a:tr>
              <a:tr h="252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1284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95129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93350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31609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13242"/>
                  </a:ext>
                </a:extLst>
              </a:tr>
              <a:tr h="12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48478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92989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9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3609" y="1139947"/>
            <a:ext cx="793883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93609" y="1959967"/>
            <a:ext cx="793883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511AFE-CFFC-4018-93F7-200199152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74967"/>
              </p:ext>
            </p:extLst>
          </p:nvPr>
        </p:nvGraphicFramePr>
        <p:xfrm>
          <a:off x="593609" y="2279160"/>
          <a:ext cx="7946885" cy="2922582"/>
        </p:xfrm>
        <a:graphic>
          <a:graphicData uri="http://schemas.openxmlformats.org/drawingml/2006/table">
            <a:tbl>
              <a:tblPr/>
              <a:tblGrid>
                <a:gridCol w="266317">
                  <a:extLst>
                    <a:ext uri="{9D8B030D-6E8A-4147-A177-3AD203B41FA5}">
                      <a16:colId xmlns:a16="http://schemas.microsoft.com/office/drawing/2014/main" val="4154645238"/>
                    </a:ext>
                  </a:extLst>
                </a:gridCol>
                <a:gridCol w="266317">
                  <a:extLst>
                    <a:ext uri="{9D8B030D-6E8A-4147-A177-3AD203B41FA5}">
                      <a16:colId xmlns:a16="http://schemas.microsoft.com/office/drawing/2014/main" val="2208804080"/>
                    </a:ext>
                  </a:extLst>
                </a:gridCol>
                <a:gridCol w="266317">
                  <a:extLst>
                    <a:ext uri="{9D8B030D-6E8A-4147-A177-3AD203B41FA5}">
                      <a16:colId xmlns:a16="http://schemas.microsoft.com/office/drawing/2014/main" val="3141655112"/>
                    </a:ext>
                  </a:extLst>
                </a:gridCol>
                <a:gridCol w="3004050">
                  <a:extLst>
                    <a:ext uri="{9D8B030D-6E8A-4147-A177-3AD203B41FA5}">
                      <a16:colId xmlns:a16="http://schemas.microsoft.com/office/drawing/2014/main" val="3851314412"/>
                    </a:ext>
                  </a:extLst>
                </a:gridCol>
                <a:gridCol w="713728">
                  <a:extLst>
                    <a:ext uri="{9D8B030D-6E8A-4147-A177-3AD203B41FA5}">
                      <a16:colId xmlns:a16="http://schemas.microsoft.com/office/drawing/2014/main" val="3436660924"/>
                    </a:ext>
                  </a:extLst>
                </a:gridCol>
                <a:gridCol w="713728">
                  <a:extLst>
                    <a:ext uri="{9D8B030D-6E8A-4147-A177-3AD203B41FA5}">
                      <a16:colId xmlns:a16="http://schemas.microsoft.com/office/drawing/2014/main" val="3039782510"/>
                    </a:ext>
                  </a:extLst>
                </a:gridCol>
                <a:gridCol w="713728">
                  <a:extLst>
                    <a:ext uri="{9D8B030D-6E8A-4147-A177-3AD203B41FA5}">
                      <a16:colId xmlns:a16="http://schemas.microsoft.com/office/drawing/2014/main" val="534313297"/>
                    </a:ext>
                  </a:extLst>
                </a:gridCol>
                <a:gridCol w="713728">
                  <a:extLst>
                    <a:ext uri="{9D8B030D-6E8A-4147-A177-3AD203B41FA5}">
                      <a16:colId xmlns:a16="http://schemas.microsoft.com/office/drawing/2014/main" val="2667276030"/>
                    </a:ext>
                  </a:extLst>
                </a:gridCol>
                <a:gridCol w="649812">
                  <a:extLst>
                    <a:ext uri="{9D8B030D-6E8A-4147-A177-3AD203B41FA5}">
                      <a16:colId xmlns:a16="http://schemas.microsoft.com/office/drawing/2014/main" val="2301337952"/>
                    </a:ext>
                  </a:extLst>
                </a:gridCol>
                <a:gridCol w="639160">
                  <a:extLst>
                    <a:ext uri="{9D8B030D-6E8A-4147-A177-3AD203B41FA5}">
                      <a16:colId xmlns:a16="http://schemas.microsoft.com/office/drawing/2014/main" val="3141327627"/>
                    </a:ext>
                  </a:extLst>
                </a:gridCol>
              </a:tblGrid>
              <a:tr h="127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551661"/>
                  </a:ext>
                </a:extLst>
              </a:tr>
              <a:tr h="391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800432"/>
                  </a:ext>
                </a:extLst>
              </a:tr>
              <a:tr h="135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4.452.714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225822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793873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15105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554473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62891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977260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668162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12794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19866"/>
                  </a:ext>
                </a:extLst>
              </a:tr>
              <a:tr h="127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21831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3.943.648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16603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3.199.799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54773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95522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31904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97610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801830"/>
                  </a:ext>
                </a:extLst>
              </a:tr>
              <a:tr h="159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71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043" y="1118941"/>
            <a:ext cx="8019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71713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2F20BE-DA40-4AB7-A1AB-C6C450BB2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41908"/>
              </p:ext>
            </p:extLst>
          </p:nvPr>
        </p:nvGraphicFramePr>
        <p:xfrm>
          <a:off x="518043" y="2075688"/>
          <a:ext cx="8013309" cy="2316280"/>
        </p:xfrm>
        <a:graphic>
          <a:graphicData uri="http://schemas.openxmlformats.org/drawingml/2006/table">
            <a:tbl>
              <a:tblPr/>
              <a:tblGrid>
                <a:gridCol w="268543">
                  <a:extLst>
                    <a:ext uri="{9D8B030D-6E8A-4147-A177-3AD203B41FA5}">
                      <a16:colId xmlns:a16="http://schemas.microsoft.com/office/drawing/2014/main" val="2238582890"/>
                    </a:ext>
                  </a:extLst>
                </a:gridCol>
                <a:gridCol w="268543">
                  <a:extLst>
                    <a:ext uri="{9D8B030D-6E8A-4147-A177-3AD203B41FA5}">
                      <a16:colId xmlns:a16="http://schemas.microsoft.com/office/drawing/2014/main" val="2142419154"/>
                    </a:ext>
                  </a:extLst>
                </a:gridCol>
                <a:gridCol w="268543">
                  <a:extLst>
                    <a:ext uri="{9D8B030D-6E8A-4147-A177-3AD203B41FA5}">
                      <a16:colId xmlns:a16="http://schemas.microsoft.com/office/drawing/2014/main" val="2905356114"/>
                    </a:ext>
                  </a:extLst>
                </a:gridCol>
                <a:gridCol w="3029158">
                  <a:extLst>
                    <a:ext uri="{9D8B030D-6E8A-4147-A177-3AD203B41FA5}">
                      <a16:colId xmlns:a16="http://schemas.microsoft.com/office/drawing/2014/main" val="4122914176"/>
                    </a:ext>
                  </a:extLst>
                </a:gridCol>
                <a:gridCol w="719694">
                  <a:extLst>
                    <a:ext uri="{9D8B030D-6E8A-4147-A177-3AD203B41FA5}">
                      <a16:colId xmlns:a16="http://schemas.microsoft.com/office/drawing/2014/main" val="3821131282"/>
                    </a:ext>
                  </a:extLst>
                </a:gridCol>
                <a:gridCol w="719694">
                  <a:extLst>
                    <a:ext uri="{9D8B030D-6E8A-4147-A177-3AD203B41FA5}">
                      <a16:colId xmlns:a16="http://schemas.microsoft.com/office/drawing/2014/main" val="2544440007"/>
                    </a:ext>
                  </a:extLst>
                </a:gridCol>
                <a:gridCol w="719694">
                  <a:extLst>
                    <a:ext uri="{9D8B030D-6E8A-4147-A177-3AD203B41FA5}">
                      <a16:colId xmlns:a16="http://schemas.microsoft.com/office/drawing/2014/main" val="1931748275"/>
                    </a:ext>
                  </a:extLst>
                </a:gridCol>
                <a:gridCol w="719694">
                  <a:extLst>
                    <a:ext uri="{9D8B030D-6E8A-4147-A177-3AD203B41FA5}">
                      <a16:colId xmlns:a16="http://schemas.microsoft.com/office/drawing/2014/main" val="1095409051"/>
                    </a:ext>
                  </a:extLst>
                </a:gridCol>
                <a:gridCol w="655244">
                  <a:extLst>
                    <a:ext uri="{9D8B030D-6E8A-4147-A177-3AD203B41FA5}">
                      <a16:colId xmlns:a16="http://schemas.microsoft.com/office/drawing/2014/main" val="3117983497"/>
                    </a:ext>
                  </a:extLst>
                </a:gridCol>
                <a:gridCol w="644502">
                  <a:extLst>
                    <a:ext uri="{9D8B030D-6E8A-4147-A177-3AD203B41FA5}">
                      <a16:colId xmlns:a16="http://schemas.microsoft.com/office/drawing/2014/main" val="3862597439"/>
                    </a:ext>
                  </a:extLst>
                </a:gridCol>
              </a:tblGrid>
              <a:tr h="126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322179"/>
                  </a:ext>
                </a:extLst>
              </a:tr>
              <a:tr h="386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02403"/>
                  </a:ext>
                </a:extLst>
              </a:tr>
              <a:tr h="165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7.115.253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7.080.302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38088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26917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49441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31926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61844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11544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1861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54101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20976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147479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20586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23255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02941"/>
                  </a:ext>
                </a:extLst>
              </a:tr>
              <a:tr h="12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1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936" y="1190877"/>
            <a:ext cx="7992608" cy="7449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76" y="1980577"/>
            <a:ext cx="7966467" cy="270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D91C23-9A3E-449B-A657-013D2B01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29066"/>
              </p:ext>
            </p:extLst>
          </p:nvPr>
        </p:nvGraphicFramePr>
        <p:xfrm>
          <a:off x="514940" y="2302671"/>
          <a:ext cx="7992603" cy="2118811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2268513686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2685747825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294577749"/>
                    </a:ext>
                  </a:extLst>
                </a:gridCol>
                <a:gridCol w="3021332">
                  <a:extLst>
                    <a:ext uri="{9D8B030D-6E8A-4147-A177-3AD203B41FA5}">
                      <a16:colId xmlns:a16="http://schemas.microsoft.com/office/drawing/2014/main" val="374852042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2104347005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735350128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1406713395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2910745811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3895681691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3921100052"/>
                    </a:ext>
                  </a:extLst>
                </a:gridCol>
              </a:tblGrid>
              <a:tr h="129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580548"/>
                  </a:ext>
                </a:extLst>
              </a:tr>
              <a:tr h="396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56812"/>
                  </a:ext>
                </a:extLst>
              </a:tr>
              <a:tr h="169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50918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62587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1.635.544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16329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76255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9389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55466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07954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05312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79483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817701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712792"/>
                  </a:ext>
                </a:extLst>
              </a:tr>
              <a:tr h="12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7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0789" y="1124744"/>
            <a:ext cx="82131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84313"/>
              </p:ext>
            </p:extLst>
          </p:nvPr>
        </p:nvGraphicFramePr>
        <p:xfrm>
          <a:off x="430789" y="1988840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81768"/>
              </p:ext>
            </p:extLst>
          </p:nvPr>
        </p:nvGraphicFramePr>
        <p:xfrm>
          <a:off x="4550756" y="1988840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5864" y="1112145"/>
            <a:ext cx="8053496" cy="58866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973087"/>
              </p:ext>
            </p:extLst>
          </p:nvPr>
        </p:nvGraphicFramePr>
        <p:xfrm>
          <a:off x="441280" y="2276872"/>
          <a:ext cx="8031816" cy="389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280" y="1196752"/>
            <a:ext cx="79391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654904"/>
              </p:ext>
            </p:extLst>
          </p:nvPr>
        </p:nvGraphicFramePr>
        <p:xfrm>
          <a:off x="519024" y="2420888"/>
          <a:ext cx="7939152" cy="374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9578" y="1199010"/>
            <a:ext cx="79828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49578" y="1820040"/>
            <a:ext cx="7982862" cy="258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1B4AD9-AFFF-448A-B7BA-1E35D82A2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86207"/>
              </p:ext>
            </p:extLst>
          </p:nvPr>
        </p:nvGraphicFramePr>
        <p:xfrm>
          <a:off x="549578" y="2138761"/>
          <a:ext cx="7982864" cy="2410296"/>
        </p:xfrm>
        <a:graphic>
          <a:graphicData uri="http://schemas.openxmlformats.org/drawingml/2006/table">
            <a:tbl>
              <a:tblPr/>
              <a:tblGrid>
                <a:gridCol w="286329">
                  <a:extLst>
                    <a:ext uri="{9D8B030D-6E8A-4147-A177-3AD203B41FA5}">
                      <a16:colId xmlns:a16="http://schemas.microsoft.com/office/drawing/2014/main" val="189994899"/>
                    </a:ext>
                  </a:extLst>
                </a:gridCol>
                <a:gridCol w="3229795">
                  <a:extLst>
                    <a:ext uri="{9D8B030D-6E8A-4147-A177-3AD203B41FA5}">
                      <a16:colId xmlns:a16="http://schemas.microsoft.com/office/drawing/2014/main" val="2063124260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070640312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889073534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781927252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349346676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3751914535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2372310258"/>
                    </a:ext>
                  </a:extLst>
                </a:gridCol>
              </a:tblGrid>
              <a:tr h="136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939964"/>
                  </a:ext>
                </a:extLst>
              </a:tr>
              <a:tr h="418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241"/>
                  </a:ext>
                </a:extLst>
              </a:tr>
              <a:tr h="145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237.896.848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11.806.298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231.336.361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759099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61.610.146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3.269.726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60.985.042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121640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19.556.446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-1.165.550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18.810.774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42562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961.050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961.047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101805,8%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23388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123.691.898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8.670.007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121.000.217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6083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890.681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870.884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9354"/>
                  </a:ext>
                </a:extLst>
              </a:tr>
              <a:tr h="170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-143.047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93237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-13.865.033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7245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3.417.412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09510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15.089.005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170490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7.339.128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398865,7%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0930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0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428" y="1124744"/>
            <a:ext cx="79345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0428" y="1685059"/>
            <a:ext cx="7934512" cy="30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578DF44-2533-4F23-941D-43DE66C41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0979"/>
              </p:ext>
            </p:extLst>
          </p:nvPr>
        </p:nvGraphicFramePr>
        <p:xfrm>
          <a:off x="500427" y="2010560"/>
          <a:ext cx="7934511" cy="1712800"/>
        </p:xfrm>
        <a:graphic>
          <a:graphicData uri="http://schemas.openxmlformats.org/drawingml/2006/table">
            <a:tbl>
              <a:tblPr/>
              <a:tblGrid>
                <a:gridCol w="275122">
                  <a:extLst>
                    <a:ext uri="{9D8B030D-6E8A-4147-A177-3AD203B41FA5}">
                      <a16:colId xmlns:a16="http://schemas.microsoft.com/office/drawing/2014/main" val="3741927765"/>
                    </a:ext>
                  </a:extLst>
                </a:gridCol>
                <a:gridCol w="275122">
                  <a:extLst>
                    <a:ext uri="{9D8B030D-6E8A-4147-A177-3AD203B41FA5}">
                      <a16:colId xmlns:a16="http://schemas.microsoft.com/office/drawing/2014/main" val="1867922495"/>
                    </a:ext>
                  </a:extLst>
                </a:gridCol>
                <a:gridCol w="3103374">
                  <a:extLst>
                    <a:ext uri="{9D8B030D-6E8A-4147-A177-3AD203B41FA5}">
                      <a16:colId xmlns:a16="http://schemas.microsoft.com/office/drawing/2014/main" val="2641507398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758124060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383613546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417315476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616620551"/>
                    </a:ext>
                  </a:extLst>
                </a:gridCol>
                <a:gridCol w="671297">
                  <a:extLst>
                    <a:ext uri="{9D8B030D-6E8A-4147-A177-3AD203B41FA5}">
                      <a16:colId xmlns:a16="http://schemas.microsoft.com/office/drawing/2014/main" val="1720434274"/>
                    </a:ext>
                  </a:extLst>
                </a:gridCol>
                <a:gridCol w="660292">
                  <a:extLst>
                    <a:ext uri="{9D8B030D-6E8A-4147-A177-3AD203B41FA5}">
                      <a16:colId xmlns:a16="http://schemas.microsoft.com/office/drawing/2014/main" val="4151530330"/>
                    </a:ext>
                  </a:extLst>
                </a:gridCol>
              </a:tblGrid>
              <a:tr h="133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35834"/>
                  </a:ext>
                </a:extLst>
              </a:tr>
              <a:tr h="4074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651724"/>
                  </a:ext>
                </a:extLst>
              </a:tr>
              <a:tr h="17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134.449.302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-10.501.124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131.595.437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84262"/>
                  </a:ext>
                </a:extLst>
              </a:tr>
              <a:tr h="133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90.872.455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-10.261.063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89.154.112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69993"/>
                  </a:ext>
                </a:extLst>
              </a:tr>
              <a:tr h="133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43.576.847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-240.061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42.441.325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02115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2.415.891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2.241.297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868620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82.375.217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79.623.324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178104"/>
                  </a:ext>
                </a:extLst>
              </a:tr>
              <a:tr h="133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68.792.682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66.395.001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24746"/>
                  </a:ext>
                </a:extLst>
              </a:tr>
              <a:tr h="133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7.115.253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672.861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7.080.302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99725"/>
                  </a:ext>
                </a:extLst>
              </a:tr>
              <a:tr h="133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6.467.282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6.148.021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3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5443" y="1140133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95442" y="1727819"/>
            <a:ext cx="788669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712C28-F116-4463-B51E-466CFB34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59708"/>
              </p:ext>
            </p:extLst>
          </p:nvPr>
        </p:nvGraphicFramePr>
        <p:xfrm>
          <a:off x="495442" y="2037571"/>
          <a:ext cx="7886698" cy="113214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30498390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70029158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43484549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8485648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44860559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3771221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6190471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870319625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79854881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31763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3696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13.423.589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054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13.423.589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817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4.452.714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1438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4.452.714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3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8525" y="1085895"/>
            <a:ext cx="798018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8525" y="1668063"/>
            <a:ext cx="7980181" cy="287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547F33-BB47-4E5A-A121-FC8BB5F07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51147"/>
              </p:ext>
            </p:extLst>
          </p:nvPr>
        </p:nvGraphicFramePr>
        <p:xfrm>
          <a:off x="538525" y="1997967"/>
          <a:ext cx="7980182" cy="4365247"/>
        </p:xfrm>
        <a:graphic>
          <a:graphicData uri="http://schemas.openxmlformats.org/drawingml/2006/table">
            <a:tbl>
              <a:tblPr/>
              <a:tblGrid>
                <a:gridCol w="267432">
                  <a:extLst>
                    <a:ext uri="{9D8B030D-6E8A-4147-A177-3AD203B41FA5}">
                      <a16:colId xmlns:a16="http://schemas.microsoft.com/office/drawing/2014/main" val="3893059491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826756861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2364457896"/>
                    </a:ext>
                  </a:extLst>
                </a:gridCol>
                <a:gridCol w="3016637">
                  <a:extLst>
                    <a:ext uri="{9D8B030D-6E8A-4147-A177-3AD203B41FA5}">
                      <a16:colId xmlns:a16="http://schemas.microsoft.com/office/drawing/2014/main" val="166574132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2517227724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25558801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056110063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827892370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3209931026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1493149033"/>
                    </a:ext>
                  </a:extLst>
                </a:gridCol>
              </a:tblGrid>
              <a:tr h="126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41083"/>
                  </a:ext>
                </a:extLst>
              </a:tr>
              <a:tr h="388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04904"/>
                  </a:ext>
                </a:extLst>
              </a:tr>
              <a:tr h="166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90.872.455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-10.261.063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89.154.112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465571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19.841.577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19.800.567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5338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3.762.175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3.468.806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267541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14657,2%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6388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14657,2%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385636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59.123.203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-2.897.560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57.837.815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7500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20.999.798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307192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964317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50941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77338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60380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3.168.543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08156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05229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8476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04429"/>
                  </a:ext>
                </a:extLst>
              </a:tr>
              <a:tr h="253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2.095.100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80266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586932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57864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69397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23148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-2.897.560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27.590.519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37363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8.098.990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89236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-395.815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2.855.573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32003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-319.000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1.331.189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9177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3.202.338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3.108.948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230155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2.020.905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984972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7.307.198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27260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1.125.220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97400"/>
                  </a:ext>
                </a:extLst>
              </a:tr>
              <a:tr h="12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5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84" y="1179406"/>
            <a:ext cx="79858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84" y="1827084"/>
            <a:ext cx="7985814" cy="265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60C5AB-7659-42F6-8F00-211DE7296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36393"/>
              </p:ext>
            </p:extLst>
          </p:nvPr>
        </p:nvGraphicFramePr>
        <p:xfrm>
          <a:off x="500085" y="2143263"/>
          <a:ext cx="7985815" cy="3436961"/>
        </p:xfrm>
        <a:graphic>
          <a:graphicData uri="http://schemas.openxmlformats.org/drawingml/2006/table">
            <a:tbl>
              <a:tblPr/>
              <a:tblGrid>
                <a:gridCol w="267621">
                  <a:extLst>
                    <a:ext uri="{9D8B030D-6E8A-4147-A177-3AD203B41FA5}">
                      <a16:colId xmlns:a16="http://schemas.microsoft.com/office/drawing/2014/main" val="2434795334"/>
                    </a:ext>
                  </a:extLst>
                </a:gridCol>
                <a:gridCol w="267621">
                  <a:extLst>
                    <a:ext uri="{9D8B030D-6E8A-4147-A177-3AD203B41FA5}">
                      <a16:colId xmlns:a16="http://schemas.microsoft.com/office/drawing/2014/main" val="3908410934"/>
                    </a:ext>
                  </a:extLst>
                </a:gridCol>
                <a:gridCol w="267621">
                  <a:extLst>
                    <a:ext uri="{9D8B030D-6E8A-4147-A177-3AD203B41FA5}">
                      <a16:colId xmlns:a16="http://schemas.microsoft.com/office/drawing/2014/main" val="3784028396"/>
                    </a:ext>
                  </a:extLst>
                </a:gridCol>
                <a:gridCol w="3018766">
                  <a:extLst>
                    <a:ext uri="{9D8B030D-6E8A-4147-A177-3AD203B41FA5}">
                      <a16:colId xmlns:a16="http://schemas.microsoft.com/office/drawing/2014/main" val="3153872800"/>
                    </a:ext>
                  </a:extLst>
                </a:gridCol>
                <a:gridCol w="717225">
                  <a:extLst>
                    <a:ext uri="{9D8B030D-6E8A-4147-A177-3AD203B41FA5}">
                      <a16:colId xmlns:a16="http://schemas.microsoft.com/office/drawing/2014/main" val="402069476"/>
                    </a:ext>
                  </a:extLst>
                </a:gridCol>
                <a:gridCol w="717225">
                  <a:extLst>
                    <a:ext uri="{9D8B030D-6E8A-4147-A177-3AD203B41FA5}">
                      <a16:colId xmlns:a16="http://schemas.microsoft.com/office/drawing/2014/main" val="3064536619"/>
                    </a:ext>
                  </a:extLst>
                </a:gridCol>
                <a:gridCol w="717225">
                  <a:extLst>
                    <a:ext uri="{9D8B030D-6E8A-4147-A177-3AD203B41FA5}">
                      <a16:colId xmlns:a16="http://schemas.microsoft.com/office/drawing/2014/main" val="1533193017"/>
                    </a:ext>
                  </a:extLst>
                </a:gridCol>
                <a:gridCol w="717225">
                  <a:extLst>
                    <a:ext uri="{9D8B030D-6E8A-4147-A177-3AD203B41FA5}">
                      <a16:colId xmlns:a16="http://schemas.microsoft.com/office/drawing/2014/main" val="2871705630"/>
                    </a:ext>
                  </a:extLst>
                </a:gridCol>
                <a:gridCol w="652995">
                  <a:extLst>
                    <a:ext uri="{9D8B030D-6E8A-4147-A177-3AD203B41FA5}">
                      <a16:colId xmlns:a16="http://schemas.microsoft.com/office/drawing/2014/main" val="3977119915"/>
                    </a:ext>
                  </a:extLst>
                </a:gridCol>
                <a:gridCol w="642291">
                  <a:extLst>
                    <a:ext uri="{9D8B030D-6E8A-4147-A177-3AD203B41FA5}">
                      <a16:colId xmlns:a16="http://schemas.microsoft.com/office/drawing/2014/main" val="281479715"/>
                    </a:ext>
                  </a:extLst>
                </a:gridCol>
              </a:tblGrid>
              <a:tr h="126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07926"/>
                  </a:ext>
                </a:extLst>
              </a:tr>
              <a:tr h="378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64697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1.555.094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25515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94589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26076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08534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57842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994479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887.837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57441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13517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44014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79153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169128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5822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73614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10548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7777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58945"/>
                  </a:ext>
                </a:extLst>
              </a:tr>
              <a:tr h="157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512780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96178"/>
                  </a:ext>
                </a:extLst>
              </a:tr>
              <a:tr h="252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04344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16053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6154"/>
                  </a:ext>
                </a:extLst>
              </a:tr>
              <a:tr h="126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33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4131</Words>
  <Application>Microsoft Office PowerPoint</Application>
  <PresentationFormat>Presentación en pantalla (4:3)</PresentationFormat>
  <Paragraphs>2336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1_Tema de Office</vt:lpstr>
      <vt:lpstr>EJECUCIÓN ACUMULADA DE GASTOS PRESUPUESTARIOS AL MES DE DICIEMBRE DE 2021 PARTIDA 29: MINISTERIO DE LAS CULTURAS, LAS ARTES Y EL PATRIMONIO</vt:lpstr>
      <vt:lpstr>EJECUCIÓN ACUMULADA DE GASTOS A DICIEMBRE DE 2021  PARTIDA 29 MINISTERIO DE LAS CULTURAS, LAS ARTES Y EL PATRIMONIO</vt:lpstr>
      <vt:lpstr>EJECUCIÓN MENSUAL DE GASTOS A DICIEMBRE DE 2021  PARTIDA 29 MINISTERIO DE LAS CULTURAS, LAS ARTES Y EL PATRIMONIO</vt:lpstr>
      <vt:lpstr>EJECUCIÓN ACUMULADA DE GASTOS A DICIEMBRE DE 2021  PARTIDA 29 MINISTERIO DE LAS CULTURAS, LAS ARTES Y EL PATRIMONIO</vt:lpstr>
      <vt:lpstr>EJECUCIÓN ACUMULADA DE GASTOS A DICIEMBRE DE 2021  PARTIDA 29 MINISTERIO DE LAS CULTURAS, LAS ARTES Y EL PATRIMONIO</vt:lpstr>
      <vt:lpstr>EJECUCIÓN ACUMULADA DE GASTOS A DICIEMBRE DE 2021  PARTIDA 29 RESUMEN POR CAPÍTULOS</vt:lpstr>
      <vt:lpstr>EJECUCIÓN ACUMULADA DE GASTOS A DICIEMBRE DE 2021  PARTIDA 29 RESUMEN FET – Covid - 19</vt:lpstr>
      <vt:lpstr>EJECUCIÓN ACUMULADA DE GASTOS A DICIEMBRE DE 2021  PARTIDA 29. CAPÍTUO 01. PROGRAMA 01: SUBSECRETARÍA DE LAS CULTURAS Y LAS ARTES</vt:lpstr>
      <vt:lpstr>EJECUCIÓN ACUMULADA DE GASTOS A DICIEMBRE DE 2021  PARTIDA 29. CAPÍTUO 01. PROGRAMA 01: SUBSECRETARÍA DE LAS CULTURAS Y LAS ARTES</vt:lpstr>
      <vt:lpstr>EJECUCIÓN ACUMULADA DE GASTOS A DICIEMBRE DE 2021  PARTIDA 29. CAPÍTUO 01. PROGRAMA 01: SUBSECRETARÍA DE LAS CULTURAS Y LAS ARTES FET – Covid - 19</vt:lpstr>
      <vt:lpstr>EJECUCIÓN ACUMULADA DE GASTOS A DICIEMBRE DE 2021  PARTIDA 29. CAPÍTUO 01. PROGRAMA 02: FONDOS CULTURALES Y ARTÍSTICOS</vt:lpstr>
      <vt:lpstr>EJECUCIÓN ACUMULADA DE GASTOS A DICIEMBRE DE 2021  PARTIDA 29. CAPÍTUO 02. PROGRAMA 01: SUBSECRETARÍA DEL PATRIMONIO CULTURAL</vt:lpstr>
      <vt:lpstr>EJECUCIÓN ACUMULADA DE GASTOS A DICIEMBRE DE 2021  PARTIDA 29. CAPÍTUO 03. PROGRAMA 01: SERVICIO NACIONAL DEL PATRIMONIO CULTURAL</vt:lpstr>
      <vt:lpstr>EJECUCIÓN ACUMULADA DE GASTOS A DICIEMBRE DE 2021  PARTIDA 29. CAPÍTUO 03. PROGRAMA 01: SERVICIO NACIONAL DEL PATRIMONIO CULTURAL</vt:lpstr>
      <vt:lpstr>EJECUCIÓN ACUMULADA DE GASTOS A DICIEMBRE DE 2021  PARTIDA 29. CAPÍTUO 03. PROGRAMA 01: SERVICIO NACIONAL DEL PATRIMONIO CULTURAL FET – Covid - 19</vt:lpstr>
      <vt:lpstr>EJECUCIÓN ACUMULADA DE GASTOS A DICIEMBRE DE 2021  PARTIDA 29. CAPÍTUO 03. PROGRAMA 02: RED DE BIBLIOTECAS PÚBLICAS</vt:lpstr>
      <vt:lpstr>EJECUCIÓN ACUMULADA DE GASTOS A DICIEMBRE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75</cp:revision>
  <dcterms:created xsi:type="dcterms:W3CDTF">2020-01-02T20:22:07Z</dcterms:created>
  <dcterms:modified xsi:type="dcterms:W3CDTF">2022-03-07T18:36:09Z</dcterms:modified>
</cp:coreProperties>
</file>