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303" r:id="rId4"/>
    <p:sldId id="302" r:id="rId5"/>
    <p:sldId id="301" r:id="rId6"/>
    <p:sldId id="265" r:id="rId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6D-47B5-BB3D-D9D5ECAFB0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6D-47B5-BB3D-D9D5ECAFB01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6D-47B5-BB3D-D9D5ECAFB01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28'!$C$62:$C$64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28'!$D$62:$D$64</c:f>
              <c:numCache>
                <c:formatCode>#,##0</c:formatCode>
                <c:ptCount val="3"/>
                <c:pt idx="0">
                  <c:v>12230828</c:v>
                </c:pt>
                <c:pt idx="1">
                  <c:v>4917558</c:v>
                </c:pt>
                <c:pt idx="2">
                  <c:v>76691463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6D-47B5-BB3D-D9D5ECAFB0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1858211378"/>
          <c:w val="0.87617164654661017"/>
          <c:h val="9.711530005298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46954269148"/>
          <c:y val="3.25730206012364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28'!$D$31:$O$31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23-4985-95A4-6337C3FE141C}"/>
            </c:ext>
          </c:extLst>
        </c:ser>
        <c:ser>
          <c:idx val="0"/>
          <c:order val="1"/>
          <c:tx>
            <c:strRef>
              <c:f>'Partida 28'!$C$32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28'!$D$32:$O$32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  <c:pt idx="10">
                  <c:v>0.12927642830719516</c:v>
                </c:pt>
                <c:pt idx="11">
                  <c:v>0.30029172381097208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23-4985-95A4-6337C3FE141C}"/>
            </c:ext>
          </c:extLst>
        </c:ser>
        <c:ser>
          <c:idx val="1"/>
          <c:order val="2"/>
          <c:tx>
            <c:strRef>
              <c:f>'Partida 28'!$C$33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23-4985-95A4-6337C3FE141C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23-4985-95A4-6337C3FE141C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23-4985-95A4-6337C3FE141C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23-4985-95A4-6337C3FE141C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23-4985-95A4-6337C3FE141C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23-4985-95A4-6337C3FE141C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23-4985-95A4-6337C3FE141C}"/>
                </c:ext>
              </c:extLst>
            </c:dLbl>
            <c:dLbl>
              <c:idx val="7"/>
              <c:layout>
                <c:manualLayout>
                  <c:x val="6.5146579804559466E-3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23-4985-95A4-6337C3FE141C}"/>
                </c:ext>
              </c:extLst>
            </c:dLbl>
            <c:dLbl>
              <c:idx val="8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23-4985-95A4-6337C3FE141C}"/>
                </c:ext>
              </c:extLst>
            </c:dLbl>
            <c:dLbl>
              <c:idx val="9"/>
              <c:layout>
                <c:manualLayout>
                  <c:x val="1.085776330075988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23-4985-95A4-6337C3FE141C}"/>
                </c:ext>
              </c:extLst>
            </c:dLbl>
            <c:dLbl>
              <c:idx val="10"/>
              <c:layout>
                <c:manualLayout>
                  <c:x val="1.085776330076004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723-4985-95A4-6337C3FE141C}"/>
                </c:ext>
              </c:extLst>
            </c:dLbl>
            <c:dLbl>
              <c:idx val="11"/>
              <c:layout>
                <c:manualLayout>
                  <c:x val="8.686210640607875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723-4985-95A4-6337C3FE14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28'!$D$33:$O$33</c:f>
              <c:numCache>
                <c:formatCode>0.0%</c:formatCode>
                <c:ptCount val="12"/>
                <c:pt idx="0">
                  <c:v>0.10110691762186438</c:v>
                </c:pt>
                <c:pt idx="1">
                  <c:v>2.203128845147221E-2</c:v>
                </c:pt>
                <c:pt idx="2">
                  <c:v>2.746244914350833E-2</c:v>
                </c:pt>
                <c:pt idx="3">
                  <c:v>4.5542211090241508E-2</c:v>
                </c:pt>
                <c:pt idx="4">
                  <c:v>7.5308768121490385E-2</c:v>
                </c:pt>
                <c:pt idx="5">
                  <c:v>8.6324407478459667E-2</c:v>
                </c:pt>
                <c:pt idx="6">
                  <c:v>0.14047287427636126</c:v>
                </c:pt>
                <c:pt idx="7">
                  <c:v>6.8770087021120627E-2</c:v>
                </c:pt>
                <c:pt idx="8">
                  <c:v>5.5792668371428378E-2</c:v>
                </c:pt>
                <c:pt idx="9">
                  <c:v>1.6015828086187973E-2</c:v>
                </c:pt>
                <c:pt idx="10">
                  <c:v>9.6119250941092887E-2</c:v>
                </c:pt>
                <c:pt idx="11">
                  <c:v>0.23514460286115776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723-4985-95A4-6337C3FE141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28'!$D$25:$O$25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BC-4CD1-9F46-63361DE7F1DF}"/>
            </c:ext>
          </c:extLst>
        </c:ser>
        <c:ser>
          <c:idx val="0"/>
          <c:order val="1"/>
          <c:tx>
            <c:strRef>
              <c:f>'Partida 28'!$C$26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28'!$D$26:$O$26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  <c:pt idx="10">
                  <c:v>0.57800610186096502</c:v>
                </c:pt>
                <c:pt idx="11">
                  <c:v>0.87829613788711347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BC-4CD1-9F46-63361DE7F1DF}"/>
            </c:ext>
          </c:extLst>
        </c:ser>
        <c:ser>
          <c:idx val="1"/>
          <c:order val="2"/>
          <c:tx>
            <c:strRef>
              <c:f>'Partida 28'!$C$27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BC-4CD1-9F46-63361DE7F1DF}"/>
                </c:ext>
              </c:extLst>
            </c:dLbl>
            <c:dLbl>
              <c:idx val="1"/>
              <c:layout>
                <c:manualLayout>
                  <c:x val="-5.4914881933003867E-2"/>
                  <c:y val="-2.0969847176046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BC-4CD1-9F46-63361DE7F1DF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BC-4CD1-9F46-63361DE7F1DF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BC-4CD1-9F46-63361DE7F1DF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BC-4CD1-9F46-63361DE7F1DF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BBC-4CD1-9F46-63361DE7F1DF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BBC-4CD1-9F46-63361DE7F1DF}"/>
                </c:ext>
              </c:extLst>
            </c:dLbl>
            <c:dLbl>
              <c:idx val="7"/>
              <c:layout>
                <c:manualLayout>
                  <c:x val="-3.2948929159802305E-2"/>
                  <c:y val="-1.7474872646705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BBC-4CD1-9F46-63361DE7F1DF}"/>
                </c:ext>
              </c:extLst>
            </c:dLbl>
            <c:dLbl>
              <c:idx val="8"/>
              <c:layout>
                <c:manualLayout>
                  <c:x val="-3.9538714991762848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BBC-4CD1-9F46-63361DE7F1DF}"/>
                </c:ext>
              </c:extLst>
            </c:dLbl>
            <c:dLbl>
              <c:idx val="9"/>
              <c:layout>
                <c:manualLayout>
                  <c:x val="-2.416254805052169E-2"/>
                  <c:y val="-2.7959796234729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BBC-4CD1-9F46-63361DE7F1DF}"/>
                </c:ext>
              </c:extLst>
            </c:dLbl>
            <c:dLbl>
              <c:idx val="10"/>
              <c:layout>
                <c:manualLayout>
                  <c:x val="-1.9769357495881545E-2"/>
                  <c:y val="1.397989811736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BBC-4CD1-9F46-63361DE7F1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28'!$D$27:$O$27</c:f>
              <c:numCache>
                <c:formatCode>0.0%</c:formatCode>
                <c:ptCount val="12"/>
                <c:pt idx="0">
                  <c:v>0.10110691762186438</c:v>
                </c:pt>
                <c:pt idx="1">
                  <c:v>0.12310924307190214</c:v>
                </c:pt>
                <c:pt idx="2">
                  <c:v>0.1409248695295196</c:v>
                </c:pt>
                <c:pt idx="3">
                  <c:v>0.18646708061976111</c:v>
                </c:pt>
                <c:pt idx="4">
                  <c:v>0.2557658709853618</c:v>
                </c:pt>
                <c:pt idx="5">
                  <c:v>0.29205433383471302</c:v>
                </c:pt>
                <c:pt idx="6">
                  <c:v>0.43252720811107431</c:v>
                </c:pt>
                <c:pt idx="7">
                  <c:v>0.41713580692436708</c:v>
                </c:pt>
                <c:pt idx="8">
                  <c:v>0.47276098052685966</c:v>
                </c:pt>
                <c:pt idx="9">
                  <c:v>0.48877680861304768</c:v>
                </c:pt>
                <c:pt idx="10">
                  <c:v>0.58489605955414059</c:v>
                </c:pt>
                <c:pt idx="11">
                  <c:v>0.86666944302929094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BBC-4CD1-9F46-63361DE7F1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2022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124744"/>
            <a:ext cx="7740859" cy="6069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834106"/>
              </p:ext>
            </p:extLst>
          </p:nvPr>
        </p:nvGraphicFramePr>
        <p:xfrm>
          <a:off x="719572" y="1939680"/>
          <a:ext cx="7740859" cy="37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9318" y="1124744"/>
            <a:ext cx="796835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5371904"/>
              </p:ext>
            </p:extLst>
          </p:nvPr>
        </p:nvGraphicFramePr>
        <p:xfrm>
          <a:off x="569317" y="2420888"/>
          <a:ext cx="7968351" cy="365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8941" y="1315617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443903"/>
              </p:ext>
            </p:extLst>
          </p:nvPr>
        </p:nvGraphicFramePr>
        <p:xfrm>
          <a:off x="578941" y="2276872"/>
          <a:ext cx="7871721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49242" y="1186979"/>
            <a:ext cx="792756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52297" y="1821571"/>
            <a:ext cx="7880142" cy="2962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85C632A-06E7-4884-BCF7-0AE4DC021F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019211"/>
              </p:ext>
            </p:extLst>
          </p:nvPr>
        </p:nvGraphicFramePr>
        <p:xfrm>
          <a:off x="645739" y="2161365"/>
          <a:ext cx="7927564" cy="1818416"/>
        </p:xfrm>
        <a:graphic>
          <a:graphicData uri="http://schemas.openxmlformats.org/drawingml/2006/table">
            <a:tbl>
              <a:tblPr/>
              <a:tblGrid>
                <a:gridCol w="750207">
                  <a:extLst>
                    <a:ext uri="{9D8B030D-6E8A-4147-A177-3AD203B41FA5}">
                      <a16:colId xmlns:a16="http://schemas.microsoft.com/office/drawing/2014/main" val="4118344509"/>
                    </a:ext>
                  </a:extLst>
                </a:gridCol>
                <a:gridCol w="2810479">
                  <a:extLst>
                    <a:ext uri="{9D8B030D-6E8A-4147-A177-3AD203B41FA5}">
                      <a16:colId xmlns:a16="http://schemas.microsoft.com/office/drawing/2014/main" val="2006877108"/>
                    </a:ext>
                  </a:extLst>
                </a:gridCol>
                <a:gridCol w="750207">
                  <a:extLst>
                    <a:ext uri="{9D8B030D-6E8A-4147-A177-3AD203B41FA5}">
                      <a16:colId xmlns:a16="http://schemas.microsoft.com/office/drawing/2014/main" val="85728504"/>
                    </a:ext>
                  </a:extLst>
                </a:gridCol>
                <a:gridCol w="750207">
                  <a:extLst>
                    <a:ext uri="{9D8B030D-6E8A-4147-A177-3AD203B41FA5}">
                      <a16:colId xmlns:a16="http://schemas.microsoft.com/office/drawing/2014/main" val="970504971"/>
                    </a:ext>
                  </a:extLst>
                </a:gridCol>
                <a:gridCol w="750207">
                  <a:extLst>
                    <a:ext uri="{9D8B030D-6E8A-4147-A177-3AD203B41FA5}">
                      <a16:colId xmlns:a16="http://schemas.microsoft.com/office/drawing/2014/main" val="3816766219"/>
                    </a:ext>
                  </a:extLst>
                </a:gridCol>
                <a:gridCol w="750207">
                  <a:extLst>
                    <a:ext uri="{9D8B030D-6E8A-4147-A177-3AD203B41FA5}">
                      <a16:colId xmlns:a16="http://schemas.microsoft.com/office/drawing/2014/main" val="472880534"/>
                    </a:ext>
                  </a:extLst>
                </a:gridCol>
                <a:gridCol w="683025">
                  <a:extLst>
                    <a:ext uri="{9D8B030D-6E8A-4147-A177-3AD203B41FA5}">
                      <a16:colId xmlns:a16="http://schemas.microsoft.com/office/drawing/2014/main" val="3191166798"/>
                    </a:ext>
                  </a:extLst>
                </a:gridCol>
                <a:gridCol w="683025">
                  <a:extLst>
                    <a:ext uri="{9D8B030D-6E8A-4147-A177-3AD203B41FA5}">
                      <a16:colId xmlns:a16="http://schemas.microsoft.com/office/drawing/2014/main" val="1781798130"/>
                    </a:ext>
                  </a:extLst>
                </a:gridCol>
              </a:tblGrid>
              <a:tr h="13854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81" marR="8881" marT="8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247755"/>
                  </a:ext>
                </a:extLst>
              </a:tr>
              <a:tr h="42429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107227"/>
                  </a:ext>
                </a:extLst>
              </a:tr>
              <a:tr h="14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150.772.812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56.768.888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130.670.189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880630"/>
                  </a:ext>
                </a:extLst>
              </a:tr>
              <a:tr h="138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12.287.727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12.234.822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651708"/>
                  </a:ext>
                </a:extLst>
              </a:tr>
              <a:tr h="138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4.699.846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-217.712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4.320.979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692823"/>
                  </a:ext>
                </a:extLst>
              </a:tr>
              <a:tr h="138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550.970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550.970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526.554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102845"/>
                  </a:ext>
                </a:extLst>
              </a:tr>
              <a:tr h="138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124.883.620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48.192.157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105.458.904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137,5%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690100"/>
                  </a:ext>
                </a:extLst>
              </a:tr>
              <a:tr h="138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217.686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217.686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078812"/>
                  </a:ext>
                </a:extLst>
              </a:tr>
              <a:tr h="138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63337"/>
                  </a:ext>
                </a:extLst>
              </a:tr>
              <a:tr h="138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163.029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882669"/>
                  </a:ext>
                </a:extLst>
              </a:tr>
              <a:tr h="138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802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8615" y="1138757"/>
            <a:ext cx="79738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8614" y="1783777"/>
            <a:ext cx="7973824" cy="2880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D6F050C-B467-4508-89E4-612BC1012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100299"/>
              </p:ext>
            </p:extLst>
          </p:nvPr>
        </p:nvGraphicFramePr>
        <p:xfrm>
          <a:off x="558612" y="2126893"/>
          <a:ext cx="7973826" cy="3403683"/>
        </p:xfrm>
        <a:graphic>
          <a:graphicData uri="http://schemas.openxmlformats.org/drawingml/2006/table">
            <a:tbl>
              <a:tblPr/>
              <a:tblGrid>
                <a:gridCol w="267220">
                  <a:extLst>
                    <a:ext uri="{9D8B030D-6E8A-4147-A177-3AD203B41FA5}">
                      <a16:colId xmlns:a16="http://schemas.microsoft.com/office/drawing/2014/main" val="3650024847"/>
                    </a:ext>
                  </a:extLst>
                </a:gridCol>
                <a:gridCol w="267220">
                  <a:extLst>
                    <a:ext uri="{9D8B030D-6E8A-4147-A177-3AD203B41FA5}">
                      <a16:colId xmlns:a16="http://schemas.microsoft.com/office/drawing/2014/main" val="3651516487"/>
                    </a:ext>
                  </a:extLst>
                </a:gridCol>
                <a:gridCol w="267220">
                  <a:extLst>
                    <a:ext uri="{9D8B030D-6E8A-4147-A177-3AD203B41FA5}">
                      <a16:colId xmlns:a16="http://schemas.microsoft.com/office/drawing/2014/main" val="3306657142"/>
                    </a:ext>
                  </a:extLst>
                </a:gridCol>
                <a:gridCol w="3014233">
                  <a:extLst>
                    <a:ext uri="{9D8B030D-6E8A-4147-A177-3AD203B41FA5}">
                      <a16:colId xmlns:a16="http://schemas.microsoft.com/office/drawing/2014/main" val="3961315308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1851252397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2226277647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2440007287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3575974707"/>
                    </a:ext>
                  </a:extLst>
                </a:gridCol>
                <a:gridCol w="652015">
                  <a:extLst>
                    <a:ext uri="{9D8B030D-6E8A-4147-A177-3AD203B41FA5}">
                      <a16:colId xmlns:a16="http://schemas.microsoft.com/office/drawing/2014/main" val="2217477952"/>
                    </a:ext>
                  </a:extLst>
                </a:gridCol>
                <a:gridCol w="641326">
                  <a:extLst>
                    <a:ext uri="{9D8B030D-6E8A-4147-A177-3AD203B41FA5}">
                      <a16:colId xmlns:a16="http://schemas.microsoft.com/office/drawing/2014/main" val="2737133351"/>
                    </a:ext>
                  </a:extLst>
                </a:gridCol>
              </a:tblGrid>
              <a:tr h="1295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2929"/>
                  </a:ext>
                </a:extLst>
              </a:tr>
              <a:tr h="387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704245"/>
                  </a:ext>
                </a:extLst>
              </a:tr>
              <a:tr h="1660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150.772.812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56.768.888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130.670.189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92443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12.287.727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12.234.822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42999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4.699.846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4.320.979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907636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550.970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550.970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526.554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518707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130848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499.618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323802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124.883.620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48.192.157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105.458.904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147658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124.883.620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48.192.157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105.458.904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853530"/>
                  </a:ext>
                </a:extLst>
              </a:tr>
              <a:tr h="25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Elecciones Municipales, de Gobernadores y Convencionales Constituyentes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31.107.487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51.018.432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19.910.945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50.607.331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138561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Elección Presidencial y Parlamentarias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45.583.976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73.865.188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28.281.212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54.851.573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130719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910453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660098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633373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52487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334084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330537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75168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430371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774259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004978"/>
                  </a:ext>
                </a:extLst>
              </a:tr>
              <a:tr h="129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339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3484</TotalTime>
  <Words>592</Words>
  <Application>Microsoft Office PowerPoint</Application>
  <PresentationFormat>Presentación en pantalla (4:3)</PresentationFormat>
  <Paragraphs>324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1_Tema de Office</vt:lpstr>
      <vt:lpstr>EJECUCIÓN ACUMULADA DE GASTOS PRESUPUESTARIOS AL MES DE DICIEMBRE DE 2021 PARTIDA 28: SERVICIO ELECTORAL</vt:lpstr>
      <vt:lpstr>Presentación de PowerPoint</vt:lpstr>
      <vt:lpstr>Presentación de PowerPoint</vt:lpstr>
      <vt:lpstr>Presentación de PowerPoint</vt:lpstr>
      <vt:lpstr>EJECUCIÓN ACUMULADA DE GASTOS A DICIEMBRE DE 2021  PARTIDA 28 SERVICIO ELECTORAL</vt:lpstr>
      <vt:lpstr>EJECUCIÓN ACUMULADA DE GASTOS A DICIEMBRE DE 2021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242</cp:revision>
  <cp:lastPrinted>2019-10-09T11:55:36Z</cp:lastPrinted>
  <dcterms:created xsi:type="dcterms:W3CDTF">2016-06-23T13:38:47Z</dcterms:created>
  <dcterms:modified xsi:type="dcterms:W3CDTF">2022-03-07T18:35:31Z</dcterms:modified>
</cp:coreProperties>
</file>