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8-472C-A973-66B02534AE0E}"/>
            </c:ext>
          </c:extLst>
        </c:ser>
        <c:ser>
          <c:idx val="0"/>
          <c:order val="1"/>
          <c:tx>
            <c:strRef>
              <c:f>'Partida 27'!$C$33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27'!$D$33:$O$33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D8-472C-A973-66B02534AE0E}"/>
            </c:ext>
          </c:extLst>
        </c:ser>
        <c:ser>
          <c:idx val="1"/>
          <c:order val="2"/>
          <c:tx>
            <c:strRef>
              <c:f>'Partida 27'!$C$34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D8-472C-A973-66B02534AE0E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D8-472C-A973-66B02534AE0E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D8-472C-A973-66B02534AE0E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D8-472C-A973-66B02534AE0E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D8-472C-A973-66B02534AE0E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D8-472C-A973-66B02534AE0E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D8-472C-A973-66B02534AE0E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D8-472C-A973-66B02534AE0E}"/>
                </c:ext>
              </c:extLst>
            </c:dLbl>
            <c:dLbl>
              <c:idx val="8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D8-472C-A973-66B02534AE0E}"/>
                </c:ext>
              </c:extLst>
            </c:dLbl>
            <c:dLbl>
              <c:idx val="9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D8-472C-A973-66B02534AE0E}"/>
                </c:ext>
              </c:extLst>
            </c:dLbl>
            <c:dLbl>
              <c:idx val="10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8D8-472C-A973-66B02534AE0E}"/>
                </c:ext>
              </c:extLst>
            </c:dLbl>
            <c:dLbl>
              <c:idx val="11"/>
              <c:layout>
                <c:manualLayout>
                  <c:x val="4.3010745405004588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D8-472C-A973-66B02534A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27'!$D$34:$O$34</c:f>
              <c:numCache>
                <c:formatCode>0.0%</c:formatCode>
                <c:ptCount val="12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  <c:pt idx="7">
                  <c:v>5.1952654158329961E-2</c:v>
                </c:pt>
                <c:pt idx="8">
                  <c:v>4.3038821554654223E-2</c:v>
                </c:pt>
                <c:pt idx="9">
                  <c:v>2.2839384003091476E-2</c:v>
                </c:pt>
                <c:pt idx="10">
                  <c:v>3.1852294708048248E-2</c:v>
                </c:pt>
                <c:pt idx="11">
                  <c:v>7.0962012738555888E-2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D8-472C-A973-66B02534AE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CF-44D0-AA8A-EF4D59E48539}"/>
            </c:ext>
          </c:extLst>
        </c:ser>
        <c:ser>
          <c:idx val="0"/>
          <c:order val="1"/>
          <c:tx>
            <c:strRef>
              <c:f>'Partida 27'!$C$27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27'!$D$27:$O$27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CF-44D0-AA8A-EF4D59E48539}"/>
            </c:ext>
          </c:extLst>
        </c:ser>
        <c:ser>
          <c:idx val="1"/>
          <c:order val="2"/>
          <c:tx>
            <c:strRef>
              <c:f>'Partida 27'!$C$28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4CF-44D0-AA8A-EF4D59E48539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CF-44D0-AA8A-EF4D59E48539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CF-44D0-AA8A-EF4D59E48539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CF-44D0-AA8A-EF4D59E48539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CF-44D0-AA8A-EF4D59E48539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CF-44D0-AA8A-EF4D59E48539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CF-44D0-AA8A-EF4D59E48539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CF-44D0-AA8A-EF4D59E48539}"/>
                </c:ext>
              </c:extLst>
            </c:dLbl>
            <c:dLbl>
              <c:idx val="7"/>
              <c:layout>
                <c:manualLayout>
                  <c:x val="-5.6094929881337727E-2"/>
                  <c:y val="-1.05220017542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CF-44D0-AA8A-EF4D59E48539}"/>
                </c:ext>
              </c:extLst>
            </c:dLbl>
            <c:dLbl>
              <c:idx val="8"/>
              <c:layout>
                <c:manualLayout>
                  <c:x val="-5.3937432578209356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CF-44D0-AA8A-EF4D59E48539}"/>
                </c:ext>
              </c:extLst>
            </c:dLbl>
            <c:dLbl>
              <c:idx val="9"/>
              <c:layout>
                <c:manualLayout>
                  <c:x val="-3.4519956850053934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CF-44D0-AA8A-EF4D59E48539}"/>
                </c:ext>
              </c:extLst>
            </c:dLbl>
            <c:dLbl>
              <c:idx val="10"/>
              <c:layout>
                <c:manualLayout>
                  <c:x val="-1.2944983818770227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CF-44D0-AA8A-EF4D59E48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  <c:pt idx="7">
                  <c:v>0.85211121565096448</c:v>
                </c:pt>
                <c:pt idx="8">
                  <c:v>0.8951500372056187</c:v>
                </c:pt>
                <c:pt idx="9">
                  <c:v>0.91841918619189122</c:v>
                </c:pt>
                <c:pt idx="10">
                  <c:v>0.94051459134907245</c:v>
                </c:pt>
                <c:pt idx="11">
                  <c:v>0.98952669062678178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4CF-44D0-AA8A-EF4D59E48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6719" y="1176848"/>
            <a:ext cx="803741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09" y="2031132"/>
            <a:ext cx="803741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647E6B-2A47-4AB6-81E4-29759550B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79018"/>
              </p:ext>
            </p:extLst>
          </p:nvPr>
        </p:nvGraphicFramePr>
        <p:xfrm>
          <a:off x="516718" y="2368295"/>
          <a:ext cx="8032919" cy="2247072"/>
        </p:xfrm>
        <a:graphic>
          <a:graphicData uri="http://schemas.openxmlformats.org/drawingml/2006/table">
            <a:tbl>
              <a:tblPr/>
              <a:tblGrid>
                <a:gridCol w="258792">
                  <a:extLst>
                    <a:ext uri="{9D8B030D-6E8A-4147-A177-3AD203B41FA5}">
                      <a16:colId xmlns:a16="http://schemas.microsoft.com/office/drawing/2014/main" val="1817347496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760970087"/>
                    </a:ext>
                  </a:extLst>
                </a:gridCol>
                <a:gridCol w="258792">
                  <a:extLst>
                    <a:ext uri="{9D8B030D-6E8A-4147-A177-3AD203B41FA5}">
                      <a16:colId xmlns:a16="http://schemas.microsoft.com/office/drawing/2014/main" val="2753149108"/>
                    </a:ext>
                  </a:extLst>
                </a:gridCol>
                <a:gridCol w="3229732">
                  <a:extLst>
                    <a:ext uri="{9D8B030D-6E8A-4147-A177-3AD203B41FA5}">
                      <a16:colId xmlns:a16="http://schemas.microsoft.com/office/drawing/2014/main" val="3034364012"/>
                    </a:ext>
                  </a:extLst>
                </a:gridCol>
                <a:gridCol w="693564">
                  <a:extLst>
                    <a:ext uri="{9D8B030D-6E8A-4147-A177-3AD203B41FA5}">
                      <a16:colId xmlns:a16="http://schemas.microsoft.com/office/drawing/2014/main" val="4216677922"/>
                    </a:ext>
                  </a:extLst>
                </a:gridCol>
                <a:gridCol w="693564">
                  <a:extLst>
                    <a:ext uri="{9D8B030D-6E8A-4147-A177-3AD203B41FA5}">
                      <a16:colId xmlns:a16="http://schemas.microsoft.com/office/drawing/2014/main" val="2791583384"/>
                    </a:ext>
                  </a:extLst>
                </a:gridCol>
                <a:gridCol w="693564">
                  <a:extLst>
                    <a:ext uri="{9D8B030D-6E8A-4147-A177-3AD203B41FA5}">
                      <a16:colId xmlns:a16="http://schemas.microsoft.com/office/drawing/2014/main" val="1619226409"/>
                    </a:ext>
                  </a:extLst>
                </a:gridCol>
                <a:gridCol w="693564">
                  <a:extLst>
                    <a:ext uri="{9D8B030D-6E8A-4147-A177-3AD203B41FA5}">
                      <a16:colId xmlns:a16="http://schemas.microsoft.com/office/drawing/2014/main" val="1347138095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555257770"/>
                    </a:ext>
                  </a:extLst>
                </a:gridCol>
                <a:gridCol w="621101">
                  <a:extLst>
                    <a:ext uri="{9D8B030D-6E8A-4147-A177-3AD203B41FA5}">
                      <a16:colId xmlns:a16="http://schemas.microsoft.com/office/drawing/2014/main" val="1000695831"/>
                    </a:ext>
                  </a:extLst>
                </a:gridCol>
              </a:tblGrid>
              <a:tr h="121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317853"/>
                  </a:ext>
                </a:extLst>
              </a:tr>
              <a:tr h="370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59977"/>
                  </a:ext>
                </a:extLst>
              </a:tr>
              <a:tr h="1588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19.869.691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581.273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19.656.316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9064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86994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45190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18.992.072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466622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18.157.124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04541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16.990.546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347644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1.166.578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598710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2877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075778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90703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69133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046496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44951"/>
                  </a:ext>
                </a:extLst>
              </a:tr>
              <a:tr h="121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12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2483" y="114571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0604"/>
              </p:ext>
            </p:extLst>
          </p:nvPr>
        </p:nvGraphicFramePr>
        <p:xfrm>
          <a:off x="437690" y="2132856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72852"/>
              </p:ext>
            </p:extLst>
          </p:nvPr>
        </p:nvGraphicFramePr>
        <p:xfrm>
          <a:off x="4609281" y="2132855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96752"/>
            <a:ext cx="794579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983413"/>
              </p:ext>
            </p:extLst>
          </p:nvPr>
        </p:nvGraphicFramePr>
        <p:xfrm>
          <a:off x="467544" y="2276872"/>
          <a:ext cx="7945794" cy="381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539" y="1199492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443812"/>
              </p:ext>
            </p:extLst>
          </p:nvPr>
        </p:nvGraphicFramePr>
        <p:xfrm>
          <a:off x="515538" y="2276872"/>
          <a:ext cx="7992889" cy="383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1196753"/>
            <a:ext cx="7993510" cy="6031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195" y="1871906"/>
            <a:ext cx="8090869" cy="26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724AED-C781-4184-96D6-8663F3F9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37622"/>
              </p:ext>
            </p:extLst>
          </p:nvPr>
        </p:nvGraphicFramePr>
        <p:xfrm>
          <a:off x="546377" y="2204863"/>
          <a:ext cx="7993510" cy="1865463"/>
        </p:xfrm>
        <a:graphic>
          <a:graphicData uri="http://schemas.openxmlformats.org/drawingml/2006/table">
            <a:tbl>
              <a:tblPr/>
              <a:tblGrid>
                <a:gridCol w="286711">
                  <a:extLst>
                    <a:ext uri="{9D8B030D-6E8A-4147-A177-3AD203B41FA5}">
                      <a16:colId xmlns:a16="http://schemas.microsoft.com/office/drawing/2014/main" val="3133829117"/>
                    </a:ext>
                  </a:extLst>
                </a:gridCol>
                <a:gridCol w="3234103">
                  <a:extLst>
                    <a:ext uri="{9D8B030D-6E8A-4147-A177-3AD203B41FA5}">
                      <a16:colId xmlns:a16="http://schemas.microsoft.com/office/drawing/2014/main" val="274382731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322859426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236988531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821049958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554131786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1501293582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2174139373"/>
                    </a:ext>
                  </a:extLst>
                </a:gridCol>
              </a:tblGrid>
              <a:tr h="132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123254"/>
                  </a:ext>
                </a:extLst>
              </a:tr>
              <a:tr h="404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377341"/>
                  </a:ext>
                </a:extLst>
              </a:tr>
              <a:tr h="140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68.400.061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3.834.582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67.683.686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84392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17.416.455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1.101.062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17.382.882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2948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3.977.556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3.832.782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639477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64413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43.600.137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43.351.791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2914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1.647.890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1.374.830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3755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54896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-35.899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25823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1.424.929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49135,5%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66717"/>
                  </a:ext>
                </a:extLst>
              </a:tr>
              <a:tr h="132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85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140661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88364"/>
            <a:ext cx="7992888" cy="257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294D8F-4FD7-482F-9DFF-D3151AD2A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00671"/>
              </p:ext>
            </p:extLst>
          </p:nvPr>
        </p:nvGraphicFramePr>
        <p:xfrm>
          <a:off x="539552" y="2126068"/>
          <a:ext cx="7992888" cy="1230589"/>
        </p:xfrm>
        <a:graphic>
          <a:graphicData uri="http://schemas.openxmlformats.org/drawingml/2006/table">
            <a:tbl>
              <a:tblPr/>
              <a:tblGrid>
                <a:gridCol w="277146">
                  <a:extLst>
                    <a:ext uri="{9D8B030D-6E8A-4147-A177-3AD203B41FA5}">
                      <a16:colId xmlns:a16="http://schemas.microsoft.com/office/drawing/2014/main" val="3434266226"/>
                    </a:ext>
                  </a:extLst>
                </a:gridCol>
                <a:gridCol w="277146">
                  <a:extLst>
                    <a:ext uri="{9D8B030D-6E8A-4147-A177-3AD203B41FA5}">
                      <a16:colId xmlns:a16="http://schemas.microsoft.com/office/drawing/2014/main" val="2807449465"/>
                    </a:ext>
                  </a:extLst>
                </a:gridCol>
                <a:gridCol w="3126206">
                  <a:extLst>
                    <a:ext uri="{9D8B030D-6E8A-4147-A177-3AD203B41FA5}">
                      <a16:colId xmlns:a16="http://schemas.microsoft.com/office/drawing/2014/main" val="2445199305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34204898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903504303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546245123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1737875325"/>
                    </a:ext>
                  </a:extLst>
                </a:gridCol>
                <a:gridCol w="676236">
                  <a:extLst>
                    <a:ext uri="{9D8B030D-6E8A-4147-A177-3AD203B41FA5}">
                      <a16:colId xmlns:a16="http://schemas.microsoft.com/office/drawing/2014/main" val="989742662"/>
                    </a:ext>
                  </a:extLst>
                </a:gridCol>
                <a:gridCol w="665150">
                  <a:extLst>
                    <a:ext uri="{9D8B030D-6E8A-4147-A177-3AD203B41FA5}">
                      <a16:colId xmlns:a16="http://schemas.microsoft.com/office/drawing/2014/main" val="2663511054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195459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2780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8.041.694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7.745.224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87255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61.193.310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60.773.410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136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27.052.897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1.949.387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26.927.225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054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14.270.722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14.189.869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4745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19.869.691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19.656.316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19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1093" y="1187862"/>
            <a:ext cx="806176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093" y="2088313"/>
            <a:ext cx="8080038" cy="257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8008DF-1906-452C-9E51-1F273308E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91118"/>
              </p:ext>
            </p:extLst>
          </p:nvPr>
        </p:nvGraphicFramePr>
        <p:xfrm>
          <a:off x="527016" y="2408895"/>
          <a:ext cx="8058987" cy="2979168"/>
        </p:xfrm>
        <a:graphic>
          <a:graphicData uri="http://schemas.openxmlformats.org/drawingml/2006/table">
            <a:tbl>
              <a:tblPr/>
              <a:tblGrid>
                <a:gridCol w="270074">
                  <a:extLst>
                    <a:ext uri="{9D8B030D-6E8A-4147-A177-3AD203B41FA5}">
                      <a16:colId xmlns:a16="http://schemas.microsoft.com/office/drawing/2014/main" val="1405334765"/>
                    </a:ext>
                  </a:extLst>
                </a:gridCol>
                <a:gridCol w="270074">
                  <a:extLst>
                    <a:ext uri="{9D8B030D-6E8A-4147-A177-3AD203B41FA5}">
                      <a16:colId xmlns:a16="http://schemas.microsoft.com/office/drawing/2014/main" val="721768683"/>
                    </a:ext>
                  </a:extLst>
                </a:gridCol>
                <a:gridCol w="270074">
                  <a:extLst>
                    <a:ext uri="{9D8B030D-6E8A-4147-A177-3AD203B41FA5}">
                      <a16:colId xmlns:a16="http://schemas.microsoft.com/office/drawing/2014/main" val="1948351005"/>
                    </a:ext>
                  </a:extLst>
                </a:gridCol>
                <a:gridCol w="3046426">
                  <a:extLst>
                    <a:ext uri="{9D8B030D-6E8A-4147-A177-3AD203B41FA5}">
                      <a16:colId xmlns:a16="http://schemas.microsoft.com/office/drawing/2014/main" val="1478710519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3897477457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3669486981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4138530167"/>
                    </a:ext>
                  </a:extLst>
                </a:gridCol>
                <a:gridCol w="723796">
                  <a:extLst>
                    <a:ext uri="{9D8B030D-6E8A-4147-A177-3AD203B41FA5}">
                      <a16:colId xmlns:a16="http://schemas.microsoft.com/office/drawing/2014/main" val="1889661834"/>
                    </a:ext>
                  </a:extLst>
                </a:gridCol>
                <a:gridCol w="658979">
                  <a:extLst>
                    <a:ext uri="{9D8B030D-6E8A-4147-A177-3AD203B41FA5}">
                      <a16:colId xmlns:a16="http://schemas.microsoft.com/office/drawing/2014/main" val="2376961461"/>
                    </a:ext>
                  </a:extLst>
                </a:gridCol>
                <a:gridCol w="648176">
                  <a:extLst>
                    <a:ext uri="{9D8B030D-6E8A-4147-A177-3AD203B41FA5}">
                      <a16:colId xmlns:a16="http://schemas.microsoft.com/office/drawing/2014/main" val="1586220551"/>
                    </a:ext>
                  </a:extLst>
                </a:gridCol>
              </a:tblGrid>
              <a:tr h="127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801777"/>
                  </a:ext>
                </a:extLst>
              </a:tr>
              <a:tr h="390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319011"/>
                  </a:ext>
                </a:extLst>
              </a:tr>
              <a:tr h="167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8.041.694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7.745.224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58555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5.309.655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30044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72281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9085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37906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48510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49911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40548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73300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679634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82047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00073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66493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67499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1888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7886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765850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408509"/>
                  </a:ext>
                </a:extLst>
              </a:tr>
              <a:tr h="127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93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4433" y="1118797"/>
            <a:ext cx="79757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768" y="199689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19D629-D685-470F-AC50-E20ADFFF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427"/>
              </p:ext>
            </p:extLst>
          </p:nvPr>
        </p:nvGraphicFramePr>
        <p:xfrm>
          <a:off x="599079" y="2290241"/>
          <a:ext cx="7971153" cy="2965445"/>
        </p:xfrm>
        <a:graphic>
          <a:graphicData uri="http://schemas.openxmlformats.org/drawingml/2006/table">
            <a:tbl>
              <a:tblPr/>
              <a:tblGrid>
                <a:gridCol w="267130">
                  <a:extLst>
                    <a:ext uri="{9D8B030D-6E8A-4147-A177-3AD203B41FA5}">
                      <a16:colId xmlns:a16="http://schemas.microsoft.com/office/drawing/2014/main" val="1038411308"/>
                    </a:ext>
                  </a:extLst>
                </a:gridCol>
                <a:gridCol w="267130">
                  <a:extLst>
                    <a:ext uri="{9D8B030D-6E8A-4147-A177-3AD203B41FA5}">
                      <a16:colId xmlns:a16="http://schemas.microsoft.com/office/drawing/2014/main" val="4223130135"/>
                    </a:ext>
                  </a:extLst>
                </a:gridCol>
                <a:gridCol w="267130">
                  <a:extLst>
                    <a:ext uri="{9D8B030D-6E8A-4147-A177-3AD203B41FA5}">
                      <a16:colId xmlns:a16="http://schemas.microsoft.com/office/drawing/2014/main" val="1991694113"/>
                    </a:ext>
                  </a:extLst>
                </a:gridCol>
                <a:gridCol w="3013223">
                  <a:extLst>
                    <a:ext uri="{9D8B030D-6E8A-4147-A177-3AD203B41FA5}">
                      <a16:colId xmlns:a16="http://schemas.microsoft.com/office/drawing/2014/main" val="3084226661"/>
                    </a:ext>
                  </a:extLst>
                </a:gridCol>
                <a:gridCol w="715908">
                  <a:extLst>
                    <a:ext uri="{9D8B030D-6E8A-4147-A177-3AD203B41FA5}">
                      <a16:colId xmlns:a16="http://schemas.microsoft.com/office/drawing/2014/main" val="3830756818"/>
                    </a:ext>
                  </a:extLst>
                </a:gridCol>
                <a:gridCol w="715908">
                  <a:extLst>
                    <a:ext uri="{9D8B030D-6E8A-4147-A177-3AD203B41FA5}">
                      <a16:colId xmlns:a16="http://schemas.microsoft.com/office/drawing/2014/main" val="3149058982"/>
                    </a:ext>
                  </a:extLst>
                </a:gridCol>
                <a:gridCol w="715908">
                  <a:extLst>
                    <a:ext uri="{9D8B030D-6E8A-4147-A177-3AD203B41FA5}">
                      <a16:colId xmlns:a16="http://schemas.microsoft.com/office/drawing/2014/main" val="2411649221"/>
                    </a:ext>
                  </a:extLst>
                </a:gridCol>
                <a:gridCol w="715908">
                  <a:extLst>
                    <a:ext uri="{9D8B030D-6E8A-4147-A177-3AD203B41FA5}">
                      <a16:colId xmlns:a16="http://schemas.microsoft.com/office/drawing/2014/main" val="3494430400"/>
                    </a:ext>
                  </a:extLst>
                </a:gridCol>
                <a:gridCol w="651797">
                  <a:extLst>
                    <a:ext uri="{9D8B030D-6E8A-4147-A177-3AD203B41FA5}">
                      <a16:colId xmlns:a16="http://schemas.microsoft.com/office/drawing/2014/main" val="1504072520"/>
                    </a:ext>
                  </a:extLst>
                </a:gridCol>
                <a:gridCol w="641111">
                  <a:extLst>
                    <a:ext uri="{9D8B030D-6E8A-4147-A177-3AD203B41FA5}">
                      <a16:colId xmlns:a16="http://schemas.microsoft.com/office/drawing/2014/main" val="361800816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81452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52656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27.052.897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26.927.225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35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11.940.183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3398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22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11.885.680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63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11.885.680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41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4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85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43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023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87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626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499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4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15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551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00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492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425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1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375" y="1136317"/>
            <a:ext cx="81012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374" y="1783902"/>
            <a:ext cx="811284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AC9AB5-4E57-45A2-AFCB-3CA8CB1D3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55071"/>
              </p:ext>
            </p:extLst>
          </p:nvPr>
        </p:nvGraphicFramePr>
        <p:xfrm>
          <a:off x="529229" y="2060848"/>
          <a:ext cx="8095913" cy="2508712"/>
        </p:xfrm>
        <a:graphic>
          <a:graphicData uri="http://schemas.openxmlformats.org/drawingml/2006/table">
            <a:tbl>
              <a:tblPr/>
              <a:tblGrid>
                <a:gridCol w="271311">
                  <a:extLst>
                    <a:ext uri="{9D8B030D-6E8A-4147-A177-3AD203B41FA5}">
                      <a16:colId xmlns:a16="http://schemas.microsoft.com/office/drawing/2014/main" val="384531164"/>
                    </a:ext>
                  </a:extLst>
                </a:gridCol>
                <a:gridCol w="271311">
                  <a:extLst>
                    <a:ext uri="{9D8B030D-6E8A-4147-A177-3AD203B41FA5}">
                      <a16:colId xmlns:a16="http://schemas.microsoft.com/office/drawing/2014/main" val="2211419479"/>
                    </a:ext>
                  </a:extLst>
                </a:gridCol>
                <a:gridCol w="271311">
                  <a:extLst>
                    <a:ext uri="{9D8B030D-6E8A-4147-A177-3AD203B41FA5}">
                      <a16:colId xmlns:a16="http://schemas.microsoft.com/office/drawing/2014/main" val="1168141774"/>
                    </a:ext>
                  </a:extLst>
                </a:gridCol>
                <a:gridCol w="3060384">
                  <a:extLst>
                    <a:ext uri="{9D8B030D-6E8A-4147-A177-3AD203B41FA5}">
                      <a16:colId xmlns:a16="http://schemas.microsoft.com/office/drawing/2014/main" val="3348354751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2097296710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3253101255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3782288304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3115309301"/>
                    </a:ext>
                  </a:extLst>
                </a:gridCol>
                <a:gridCol w="661998">
                  <a:extLst>
                    <a:ext uri="{9D8B030D-6E8A-4147-A177-3AD203B41FA5}">
                      <a16:colId xmlns:a16="http://schemas.microsoft.com/office/drawing/2014/main" val="939439005"/>
                    </a:ext>
                  </a:extLst>
                </a:gridCol>
                <a:gridCol w="651146">
                  <a:extLst>
                    <a:ext uri="{9D8B030D-6E8A-4147-A177-3AD203B41FA5}">
                      <a16:colId xmlns:a16="http://schemas.microsoft.com/office/drawing/2014/main" val="3393763566"/>
                    </a:ext>
                  </a:extLst>
                </a:gridCol>
              </a:tblGrid>
              <a:tr h="1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030248"/>
                  </a:ext>
                </a:extLst>
              </a:tr>
              <a:tr h="396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830480"/>
                  </a:ext>
                </a:extLst>
              </a:tr>
              <a:tr h="1699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14.270.722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14.189.869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43714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48606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4680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13.268.363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-287.977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13.224.538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89123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4.378.377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47464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4.128.177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01992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55368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4015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01262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4.006.868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81451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4.006.868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439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06936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681682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183577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6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1685</Words>
  <Application>Microsoft Office PowerPoint</Application>
  <PresentationFormat>Presentación en pantalla (4:3)</PresentationFormat>
  <Paragraphs>919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2_Tema de Office</vt:lpstr>
      <vt:lpstr>EJECUCIÓN ACUMULADA DE GASTOS PRESUPUESTARIOS AL MES DE DICIEMBRE DE 2021 PARTIDA 27: MINISTERIO DE LA MUJER Y LA EQUIDAD DE GÉNERO</vt:lpstr>
      <vt:lpstr>EJECUCIÓN ACUMULADA DE GASTOS A DICIEMBRE DE 2021  PARTIDA 27 MINISTERIO DE LA MUJER Y EQUIDAD DE GÉNERO</vt:lpstr>
      <vt:lpstr>Presentación de PowerPoint</vt:lpstr>
      <vt:lpstr>Presentación de PowerPoint</vt:lpstr>
      <vt:lpstr>EJECUCIÓN ACUMULADA DE GASTOS A DICIEMBRE DE 2021  PARTIDA 27 MINISTERIO DE LA MUJER Y EQUIDAD DE GÉNERO</vt:lpstr>
      <vt:lpstr>EJECUCIÓN ACUMULADA DE GASTOS A DICIEMBRE DE 2021  PARTIDA 27 RESUMEN POR CAPÍTULOS</vt:lpstr>
      <vt:lpstr>EJECUCIÓN ACUMULADA DE GASTOS A DICIEMBRE DE 2021  PARTIDA 27. CAPÍTULO 01. PROGRAMA 01:  SUBSECRETARÍA DE LA MUJER Y LA EQUIDAD DE GÉNERO</vt:lpstr>
      <vt:lpstr>EJECUCIÓN ACUMULADA DE GASTOS A DICIEMBRE DE 2021  PARTIDA 27. CAPÍTULO 02. PROGRAMA 01:  SERVICIO NACIONAL DE LA MUJER Y LA EQUIDAD DE GÉNERO</vt:lpstr>
      <vt:lpstr>EJECUCIÓN ACUMULADA DE GASTOS A DICIEMBRE DE 2021  PARTIDA 27. CAPÍTULO 02. PROGRAMA 02:  MUJER Y TRABAJO </vt:lpstr>
      <vt:lpstr>EJECUCIÓN ACUMULADA DE GASTOS A DICIEMBRE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267</cp:revision>
  <cp:lastPrinted>2019-10-06T20:09:36Z</cp:lastPrinted>
  <dcterms:created xsi:type="dcterms:W3CDTF">2016-06-23T13:38:47Z</dcterms:created>
  <dcterms:modified xsi:type="dcterms:W3CDTF">2022-03-07T18:34:55Z</dcterms:modified>
</cp:coreProperties>
</file>