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4-4F2C-99F0-0C206958DFAD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84-4F2C-99F0-0C206958DFAD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4-4F2C-99F0-0C206958DFAD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4-4F2C-99F0-0C206958DFAD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4-4F2C-99F0-0C206958D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007799872473566"/>
          <c:y val="0.13091479418731194"/>
          <c:w val="0.87732313121876715"/>
          <c:h val="0.61461558158888674"/>
        </c:manualLayout>
      </c:layout>
      <c:lineChart>
        <c:grouping val="standar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FA-40F0-8619-AB8E0A9A9788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FA-40F0-8619-AB8E0A9A9788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5196753159E-2"/>
                  <c:y val="-1.909242990095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FA-40F0-8619-AB8E0A9A9788}"/>
                </c:ext>
              </c:extLst>
            </c:dLbl>
            <c:dLbl>
              <c:idx val="1"/>
              <c:layout>
                <c:manualLayout>
                  <c:x val="-4.6159652276671022E-2"/>
                  <c:y val="-2.4325822771828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FA-40F0-8619-AB8E0A9A9788}"/>
                </c:ext>
              </c:extLst>
            </c:dLbl>
            <c:dLbl>
              <c:idx val="2"/>
              <c:layout>
                <c:manualLayout>
                  <c:x val="-5.7752625501906386E-2"/>
                  <c:y val="-4.6683114269354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FA-40F0-8619-AB8E0A9A9788}"/>
                </c:ext>
              </c:extLst>
            </c:dLbl>
            <c:dLbl>
              <c:idx val="3"/>
              <c:layout>
                <c:manualLayout>
                  <c:x val="-5.9301738104339932E-2"/>
                  <c:y val="-2.1226006939399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FA-40F0-8619-AB8E0A9A9788}"/>
                </c:ext>
              </c:extLst>
            </c:dLbl>
            <c:dLbl>
              <c:idx val="4"/>
              <c:layout>
                <c:manualLayout>
                  <c:x val="-5.2356102686405268E-2"/>
                  <c:y val="-2.1226006939400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FA-40F0-8619-AB8E0A9A9788}"/>
                </c:ext>
              </c:extLst>
            </c:dLbl>
            <c:dLbl>
              <c:idx val="5"/>
              <c:layout>
                <c:manualLayout>
                  <c:x val="-4.8295963939586128E-2"/>
                  <c:y val="-5.0951069539282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FA-40F0-8619-AB8E0A9A9788}"/>
                </c:ext>
              </c:extLst>
            </c:dLbl>
            <c:dLbl>
              <c:idx val="6"/>
              <c:layout>
                <c:manualLayout>
                  <c:x val="-5.0219669046119887E-2"/>
                  <c:y val="-5.773450385854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FA-40F0-8619-AB8E0A9A9788}"/>
                </c:ext>
              </c:extLst>
            </c:dLbl>
            <c:dLbl>
              <c:idx val="7"/>
              <c:layout>
                <c:manualLayout>
                  <c:x val="-4.4235825192766934E-2"/>
                  <c:y val="-6.3146295710732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FA-40F0-8619-AB8E0A9A9788}"/>
                </c:ext>
              </c:extLst>
            </c:dLbl>
            <c:dLbl>
              <c:idx val="8"/>
              <c:layout>
                <c:manualLayout>
                  <c:x val="-4.6746851337152527E-2"/>
                  <c:y val="-4.7534248331382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FA-40F0-8619-AB8E0A9A9788}"/>
                </c:ext>
              </c:extLst>
            </c:dLbl>
            <c:dLbl>
              <c:idx val="9"/>
              <c:layout>
                <c:manualLayout>
                  <c:x val="-2.3236689036503191E-2"/>
                  <c:y val="-7.1924433609940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FA-40F0-8619-AB8E0A9A9788}"/>
                </c:ext>
              </c:extLst>
            </c:dLbl>
            <c:dLbl>
              <c:idx val="10"/>
              <c:layout>
                <c:manualLayout>
                  <c:x val="-6.1964504097342978E-3"/>
                  <c:y val="-8.8184646150427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FA-40F0-8619-AB8E0A9A97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26'!$D$34:$O$34</c:f>
              <c:numCache>
                <c:formatCode>0.0%</c:formatCode>
                <c:ptCount val="12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  <c:pt idx="3">
                  <c:v>0.24872585187725849</c:v>
                </c:pt>
                <c:pt idx="4">
                  <c:v>0.31910181797222142</c:v>
                </c:pt>
                <c:pt idx="5">
                  <c:v>0.37475341917083194</c:v>
                </c:pt>
                <c:pt idx="6">
                  <c:v>0.44304186812195123</c:v>
                </c:pt>
                <c:pt idx="7">
                  <c:v>0.50068575541453997</c:v>
                </c:pt>
                <c:pt idx="8">
                  <c:v>0.56706483492533655</c:v>
                </c:pt>
                <c:pt idx="9">
                  <c:v>0.6366879002069612</c:v>
                </c:pt>
                <c:pt idx="10">
                  <c:v>0.75633950410879669</c:v>
                </c:pt>
                <c:pt idx="11">
                  <c:v>0.98064166684171794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4FA-40F0-8619-AB8E0A9A9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7861616"/>
        <c:axId val="457860440"/>
      </c:lineChart>
      <c:catAx>
        <c:axId val="45786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7860440"/>
        <c:crosses val="autoZero"/>
        <c:auto val="1"/>
        <c:lblAlgn val="ctr"/>
        <c:lblOffset val="100"/>
        <c:tickLblSkip val="1"/>
        <c:noMultiLvlLbl val="0"/>
      </c:catAx>
      <c:valAx>
        <c:axId val="4578604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78616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26'!$D$36:$O$36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F-4DB9-8CAF-1AA02451153E}"/>
            </c:ext>
          </c:extLst>
        </c:ser>
        <c:ser>
          <c:idx val="1"/>
          <c:order val="1"/>
          <c:tx>
            <c:strRef>
              <c:f>'Partida 26'!$C$37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26'!$D$37:$O$37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FF-4DB9-8CAF-1AA02451153E}"/>
            </c:ext>
          </c:extLst>
        </c:ser>
        <c:ser>
          <c:idx val="2"/>
          <c:order val="2"/>
          <c:tx>
            <c:strRef>
              <c:f>'Partida 26'!$C$38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26'!$D$38:$O$38</c:f>
              <c:numCache>
                <c:formatCode>0.0%</c:formatCode>
                <c:ptCount val="12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  <c:pt idx="3">
                  <c:v>0.12687830439189862</c:v>
                </c:pt>
                <c:pt idx="4">
                  <c:v>7.0375966094962938E-2</c:v>
                </c:pt>
                <c:pt idx="5">
                  <c:v>5.6025503134112496E-2</c:v>
                </c:pt>
                <c:pt idx="6">
                  <c:v>6.8288448951119282E-2</c:v>
                </c:pt>
                <c:pt idx="7">
                  <c:v>5.7643887292588715E-2</c:v>
                </c:pt>
                <c:pt idx="8">
                  <c:v>6.6485936655105632E-2</c:v>
                </c:pt>
                <c:pt idx="9">
                  <c:v>6.9503136411799352E-2</c:v>
                </c:pt>
                <c:pt idx="10">
                  <c:v>0.11965160390183555</c:v>
                </c:pt>
                <c:pt idx="11">
                  <c:v>0.1684083677375976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FF-4DB9-8CAF-1AA024511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7862400"/>
        <c:axId val="457862792"/>
      </c:barChart>
      <c:catAx>
        <c:axId val="45786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7862792"/>
        <c:crosses val="autoZero"/>
        <c:auto val="0"/>
        <c:lblAlgn val="ctr"/>
        <c:lblOffset val="100"/>
        <c:noMultiLvlLbl val="0"/>
      </c:catAx>
      <c:valAx>
        <c:axId val="4578627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78624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9705" y="636608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62929" y="1367514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512" y="234888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60A3E3-AB79-4CA7-AE50-8A2C9D45E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05240"/>
              </p:ext>
            </p:extLst>
          </p:nvPr>
        </p:nvGraphicFramePr>
        <p:xfrm>
          <a:off x="562929" y="2647584"/>
          <a:ext cx="7941569" cy="3157681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4248598034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340913453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915628125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1391115735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72335401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153659972"/>
                    </a:ext>
                  </a:extLst>
                </a:gridCol>
                <a:gridCol w="875500">
                  <a:extLst>
                    <a:ext uri="{9D8B030D-6E8A-4147-A177-3AD203B41FA5}">
                      <a16:colId xmlns:a16="http://schemas.microsoft.com/office/drawing/2014/main" val="3190548190"/>
                    </a:ext>
                  </a:extLst>
                </a:gridCol>
                <a:gridCol w="875500">
                  <a:extLst>
                    <a:ext uri="{9D8B030D-6E8A-4147-A177-3AD203B41FA5}">
                      <a16:colId xmlns:a16="http://schemas.microsoft.com/office/drawing/2014/main" val="1703116701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871363176"/>
                    </a:ext>
                  </a:extLst>
                </a:gridCol>
              </a:tblGrid>
              <a:tr h="181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778023"/>
                  </a:ext>
                </a:extLst>
              </a:tr>
              <a:tr h="5565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784861"/>
                  </a:ext>
                </a:extLst>
              </a:tr>
              <a:tr h="2385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172015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38464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041540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2.674.524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417513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04543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881578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905731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068067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98930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027615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36341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81565"/>
                  </a:ext>
                </a:extLst>
              </a:tr>
              <a:tr h="18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05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077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66077" y="1559486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075" y="226982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C534A3-B183-4087-A49A-E0A68C4D3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751412"/>
              </p:ext>
            </p:extLst>
          </p:nvPr>
        </p:nvGraphicFramePr>
        <p:xfrm>
          <a:off x="566075" y="2996952"/>
          <a:ext cx="7941569" cy="1892781"/>
        </p:xfrm>
        <a:graphic>
          <a:graphicData uri="http://schemas.openxmlformats.org/drawingml/2006/table">
            <a:tbl>
              <a:tblPr/>
              <a:tblGrid>
                <a:gridCol w="666425">
                  <a:extLst>
                    <a:ext uri="{9D8B030D-6E8A-4147-A177-3AD203B41FA5}">
                      <a16:colId xmlns:a16="http://schemas.microsoft.com/office/drawing/2014/main" val="47531151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3559207994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1321632280"/>
                    </a:ext>
                  </a:extLst>
                </a:gridCol>
                <a:gridCol w="2695103">
                  <a:extLst>
                    <a:ext uri="{9D8B030D-6E8A-4147-A177-3AD203B41FA5}">
                      <a16:colId xmlns:a16="http://schemas.microsoft.com/office/drawing/2014/main" val="1095974798"/>
                    </a:ext>
                  </a:extLst>
                </a:gridCol>
                <a:gridCol w="692559">
                  <a:extLst>
                    <a:ext uri="{9D8B030D-6E8A-4147-A177-3AD203B41FA5}">
                      <a16:colId xmlns:a16="http://schemas.microsoft.com/office/drawing/2014/main" val="1191488504"/>
                    </a:ext>
                  </a:extLst>
                </a:gridCol>
                <a:gridCol w="692559">
                  <a:extLst>
                    <a:ext uri="{9D8B030D-6E8A-4147-A177-3AD203B41FA5}">
                      <a16:colId xmlns:a16="http://schemas.microsoft.com/office/drawing/2014/main" val="2158271974"/>
                    </a:ext>
                  </a:extLst>
                </a:gridCol>
                <a:gridCol w="875500">
                  <a:extLst>
                    <a:ext uri="{9D8B030D-6E8A-4147-A177-3AD203B41FA5}">
                      <a16:colId xmlns:a16="http://schemas.microsoft.com/office/drawing/2014/main" val="645988167"/>
                    </a:ext>
                  </a:extLst>
                </a:gridCol>
                <a:gridCol w="875500">
                  <a:extLst>
                    <a:ext uri="{9D8B030D-6E8A-4147-A177-3AD203B41FA5}">
                      <a16:colId xmlns:a16="http://schemas.microsoft.com/office/drawing/2014/main" val="1750790980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4118637690"/>
                    </a:ext>
                  </a:extLst>
                </a:gridCol>
              </a:tblGrid>
              <a:tr h="189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051081"/>
                  </a:ext>
                </a:extLst>
              </a:tr>
              <a:tr h="3141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92126"/>
                  </a:ext>
                </a:extLst>
              </a:tr>
              <a:tr h="2492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065986"/>
                  </a:ext>
                </a:extLst>
              </a:tr>
              <a:tr h="18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13895"/>
                  </a:ext>
                </a:extLst>
              </a:tr>
              <a:tr h="18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44552"/>
                  </a:ext>
                </a:extLst>
              </a:tr>
              <a:tr h="18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965341"/>
                  </a:ext>
                </a:extLst>
              </a:tr>
              <a:tr h="18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106326"/>
                  </a:ext>
                </a:extLst>
              </a:tr>
              <a:tr h="379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53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7746" y="14338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7746" y="1791369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335813"/>
              </p:ext>
            </p:extLst>
          </p:nvPr>
        </p:nvGraphicFramePr>
        <p:xfrm>
          <a:off x="534896" y="2270459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58" y="13322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235455"/>
              </p:ext>
            </p:extLst>
          </p:nvPr>
        </p:nvGraphicFramePr>
        <p:xfrm>
          <a:off x="488558" y="2348880"/>
          <a:ext cx="819824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4076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858872"/>
              </p:ext>
            </p:extLst>
          </p:nvPr>
        </p:nvGraphicFramePr>
        <p:xfrm>
          <a:off x="476002" y="2348880"/>
          <a:ext cx="821079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6314" y="1502276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629422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5697" y="2185561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F56050C-0A7C-4C09-8704-01561F524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789838"/>
              </p:ext>
            </p:extLst>
          </p:nvPr>
        </p:nvGraphicFramePr>
        <p:xfrm>
          <a:off x="604122" y="2474019"/>
          <a:ext cx="7776863" cy="3547268"/>
        </p:xfrm>
        <a:graphic>
          <a:graphicData uri="http://schemas.openxmlformats.org/drawingml/2006/table">
            <a:tbl>
              <a:tblPr/>
              <a:tblGrid>
                <a:gridCol w="811021">
                  <a:extLst>
                    <a:ext uri="{9D8B030D-6E8A-4147-A177-3AD203B41FA5}">
                      <a16:colId xmlns:a16="http://schemas.microsoft.com/office/drawing/2014/main" val="4002082453"/>
                    </a:ext>
                  </a:extLst>
                </a:gridCol>
                <a:gridCol w="3000089">
                  <a:extLst>
                    <a:ext uri="{9D8B030D-6E8A-4147-A177-3AD203B41FA5}">
                      <a16:colId xmlns:a16="http://schemas.microsoft.com/office/drawing/2014/main" val="2307219831"/>
                    </a:ext>
                  </a:extLst>
                </a:gridCol>
                <a:gridCol w="804148">
                  <a:extLst>
                    <a:ext uri="{9D8B030D-6E8A-4147-A177-3AD203B41FA5}">
                      <a16:colId xmlns:a16="http://schemas.microsoft.com/office/drawing/2014/main" val="2172572521"/>
                    </a:ext>
                  </a:extLst>
                </a:gridCol>
                <a:gridCol w="756035">
                  <a:extLst>
                    <a:ext uri="{9D8B030D-6E8A-4147-A177-3AD203B41FA5}">
                      <a16:colId xmlns:a16="http://schemas.microsoft.com/office/drawing/2014/main" val="1421225212"/>
                    </a:ext>
                  </a:extLst>
                </a:gridCol>
                <a:gridCol w="811021">
                  <a:extLst>
                    <a:ext uri="{9D8B030D-6E8A-4147-A177-3AD203B41FA5}">
                      <a16:colId xmlns:a16="http://schemas.microsoft.com/office/drawing/2014/main" val="3748270356"/>
                    </a:ext>
                  </a:extLst>
                </a:gridCol>
                <a:gridCol w="811021">
                  <a:extLst>
                    <a:ext uri="{9D8B030D-6E8A-4147-A177-3AD203B41FA5}">
                      <a16:colId xmlns:a16="http://schemas.microsoft.com/office/drawing/2014/main" val="3147212010"/>
                    </a:ext>
                  </a:extLst>
                </a:gridCol>
                <a:gridCol w="783528">
                  <a:extLst>
                    <a:ext uri="{9D8B030D-6E8A-4147-A177-3AD203B41FA5}">
                      <a16:colId xmlns:a16="http://schemas.microsoft.com/office/drawing/2014/main" val="971793753"/>
                    </a:ext>
                  </a:extLst>
                </a:gridCol>
              </a:tblGrid>
              <a:tr h="2288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237155"/>
                  </a:ext>
                </a:extLst>
              </a:tr>
              <a:tr h="56069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875438"/>
                  </a:ext>
                </a:extLst>
              </a:tr>
              <a:tr h="240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148.432.666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-4.562.088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145.559.257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70620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30.388.692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30.286.458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160557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4.269.858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193632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2710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68.354.293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-1.228.758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67.191.115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369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91741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581326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1629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173368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-11.445.336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17.848.440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39667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40709"/>
                  </a:ext>
                </a:extLst>
              </a:tr>
              <a:tr h="22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28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622" y="1510030"/>
            <a:ext cx="78028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04600" y="570391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3895" y="2192734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ED528D-FD47-4D1A-A3F6-46430AC50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57896"/>
              </p:ext>
            </p:extLst>
          </p:nvPr>
        </p:nvGraphicFramePr>
        <p:xfrm>
          <a:off x="601622" y="2780929"/>
          <a:ext cx="7802826" cy="1872207"/>
        </p:xfrm>
        <a:graphic>
          <a:graphicData uri="http://schemas.openxmlformats.org/drawingml/2006/table">
            <a:tbl>
              <a:tblPr/>
              <a:tblGrid>
                <a:gridCol w="749178">
                  <a:extLst>
                    <a:ext uri="{9D8B030D-6E8A-4147-A177-3AD203B41FA5}">
                      <a16:colId xmlns:a16="http://schemas.microsoft.com/office/drawing/2014/main" val="719067404"/>
                    </a:ext>
                  </a:extLst>
                </a:gridCol>
                <a:gridCol w="331110">
                  <a:extLst>
                    <a:ext uri="{9D8B030D-6E8A-4147-A177-3AD203B41FA5}">
                      <a16:colId xmlns:a16="http://schemas.microsoft.com/office/drawing/2014/main" val="1603956354"/>
                    </a:ext>
                  </a:extLst>
                </a:gridCol>
                <a:gridCol w="2689014">
                  <a:extLst>
                    <a:ext uri="{9D8B030D-6E8A-4147-A177-3AD203B41FA5}">
                      <a16:colId xmlns:a16="http://schemas.microsoft.com/office/drawing/2014/main" val="3966162417"/>
                    </a:ext>
                  </a:extLst>
                </a:gridCol>
                <a:gridCol w="742490">
                  <a:extLst>
                    <a:ext uri="{9D8B030D-6E8A-4147-A177-3AD203B41FA5}">
                      <a16:colId xmlns:a16="http://schemas.microsoft.com/office/drawing/2014/main" val="1637859841"/>
                    </a:ext>
                  </a:extLst>
                </a:gridCol>
                <a:gridCol w="829448">
                  <a:extLst>
                    <a:ext uri="{9D8B030D-6E8A-4147-A177-3AD203B41FA5}">
                      <a16:colId xmlns:a16="http://schemas.microsoft.com/office/drawing/2014/main" val="4172827647"/>
                    </a:ext>
                  </a:extLst>
                </a:gridCol>
                <a:gridCol w="829448">
                  <a:extLst>
                    <a:ext uri="{9D8B030D-6E8A-4147-A177-3AD203B41FA5}">
                      <a16:colId xmlns:a16="http://schemas.microsoft.com/office/drawing/2014/main" val="679177320"/>
                    </a:ext>
                  </a:extLst>
                </a:gridCol>
                <a:gridCol w="816069">
                  <a:extLst>
                    <a:ext uri="{9D8B030D-6E8A-4147-A177-3AD203B41FA5}">
                      <a16:colId xmlns:a16="http://schemas.microsoft.com/office/drawing/2014/main" val="3159562742"/>
                    </a:ext>
                  </a:extLst>
                </a:gridCol>
                <a:gridCol w="816069">
                  <a:extLst>
                    <a:ext uri="{9D8B030D-6E8A-4147-A177-3AD203B41FA5}">
                      <a16:colId xmlns:a16="http://schemas.microsoft.com/office/drawing/2014/main" val="124283724"/>
                    </a:ext>
                  </a:extLst>
                </a:gridCol>
              </a:tblGrid>
              <a:tr h="218909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534411"/>
                  </a:ext>
                </a:extLst>
              </a:tr>
              <a:tr h="33984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905399"/>
                  </a:ext>
                </a:extLst>
              </a:tr>
              <a:tr h="287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7.137.460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7.073.913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440181"/>
                  </a:ext>
                </a:extLst>
              </a:tr>
              <a:tr h="34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132.651.320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-13.493.889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130.363.507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200119"/>
                  </a:ext>
                </a:extLst>
              </a:tr>
              <a:tr h="246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129.552.031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-13.493.889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127.324.943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19891"/>
                  </a:ext>
                </a:extLst>
              </a:tr>
              <a:tr h="21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85680"/>
                  </a:ext>
                </a:extLst>
              </a:tr>
              <a:tr h="21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94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6833" y="621339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79695" y="1386790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5609" y="204936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F903AC-06D0-4E44-95BD-B81ADDDCE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67600"/>
              </p:ext>
            </p:extLst>
          </p:nvPr>
        </p:nvGraphicFramePr>
        <p:xfrm>
          <a:off x="579695" y="2385721"/>
          <a:ext cx="7860248" cy="3827671"/>
        </p:xfrm>
        <a:graphic>
          <a:graphicData uri="http://schemas.openxmlformats.org/drawingml/2006/table">
            <a:tbl>
              <a:tblPr/>
              <a:tblGrid>
                <a:gridCol w="796486">
                  <a:extLst>
                    <a:ext uri="{9D8B030D-6E8A-4147-A177-3AD203B41FA5}">
                      <a16:colId xmlns:a16="http://schemas.microsoft.com/office/drawing/2014/main" val="1307621749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3573947065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4116225904"/>
                    </a:ext>
                  </a:extLst>
                </a:gridCol>
                <a:gridCol w="2460334">
                  <a:extLst>
                    <a:ext uri="{9D8B030D-6E8A-4147-A177-3AD203B41FA5}">
                      <a16:colId xmlns:a16="http://schemas.microsoft.com/office/drawing/2014/main" val="173054999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273931502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2629618003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362021304"/>
                    </a:ext>
                  </a:extLst>
                </a:gridCol>
                <a:gridCol w="823487">
                  <a:extLst>
                    <a:ext uri="{9D8B030D-6E8A-4147-A177-3AD203B41FA5}">
                      <a16:colId xmlns:a16="http://schemas.microsoft.com/office/drawing/2014/main" val="3827778741"/>
                    </a:ext>
                  </a:extLst>
                </a:gridCol>
                <a:gridCol w="823487">
                  <a:extLst>
                    <a:ext uri="{9D8B030D-6E8A-4147-A177-3AD203B41FA5}">
                      <a16:colId xmlns:a16="http://schemas.microsoft.com/office/drawing/2014/main" val="649841261"/>
                    </a:ext>
                  </a:extLst>
                </a:gridCol>
              </a:tblGrid>
              <a:tr h="1586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307546"/>
                  </a:ext>
                </a:extLst>
              </a:tr>
              <a:tr h="4858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778166"/>
                  </a:ext>
                </a:extLst>
              </a:tr>
              <a:tr h="168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7.137.460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7.073.913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215646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5.058.668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667277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41547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890984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92958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961835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32530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11010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05157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700501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Anti-Doping Agency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84049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Iberoamericano del Deporte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985406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54453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75719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451550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093552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860522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392653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996359"/>
                  </a:ext>
                </a:extLst>
              </a:tr>
              <a:tr h="15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71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602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4033" y="129177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87533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62F871-F52D-4BD8-9EB9-ACD26F7F9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459932"/>
              </p:ext>
            </p:extLst>
          </p:nvPr>
        </p:nvGraphicFramePr>
        <p:xfrm>
          <a:off x="444033" y="2124280"/>
          <a:ext cx="8210799" cy="4351345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80132383"/>
                    </a:ext>
                  </a:extLst>
                </a:gridCol>
                <a:gridCol w="283725">
                  <a:extLst>
                    <a:ext uri="{9D8B030D-6E8A-4147-A177-3AD203B41FA5}">
                      <a16:colId xmlns:a16="http://schemas.microsoft.com/office/drawing/2014/main" val="890174767"/>
                    </a:ext>
                  </a:extLst>
                </a:gridCol>
                <a:gridCol w="283725">
                  <a:extLst>
                    <a:ext uri="{9D8B030D-6E8A-4147-A177-3AD203B41FA5}">
                      <a16:colId xmlns:a16="http://schemas.microsoft.com/office/drawing/2014/main" val="713229296"/>
                    </a:ext>
                  </a:extLst>
                </a:gridCol>
                <a:gridCol w="3232733">
                  <a:extLst>
                    <a:ext uri="{9D8B030D-6E8A-4147-A177-3AD203B41FA5}">
                      <a16:colId xmlns:a16="http://schemas.microsoft.com/office/drawing/2014/main" val="616349619"/>
                    </a:ext>
                  </a:extLst>
                </a:gridCol>
                <a:gridCol w="765194">
                  <a:extLst>
                    <a:ext uri="{9D8B030D-6E8A-4147-A177-3AD203B41FA5}">
                      <a16:colId xmlns:a16="http://schemas.microsoft.com/office/drawing/2014/main" val="1431141553"/>
                    </a:ext>
                  </a:extLst>
                </a:gridCol>
                <a:gridCol w="641961">
                  <a:extLst>
                    <a:ext uri="{9D8B030D-6E8A-4147-A177-3AD203B41FA5}">
                      <a16:colId xmlns:a16="http://schemas.microsoft.com/office/drawing/2014/main" val="2263868253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950676033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1438504840"/>
                    </a:ext>
                  </a:extLst>
                </a:gridCol>
                <a:gridCol w="699278">
                  <a:extLst>
                    <a:ext uri="{9D8B030D-6E8A-4147-A177-3AD203B41FA5}">
                      <a16:colId xmlns:a16="http://schemas.microsoft.com/office/drawing/2014/main" val="2871909735"/>
                    </a:ext>
                  </a:extLst>
                </a:gridCol>
              </a:tblGrid>
              <a:tr h="1375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9" marR="8599" marT="85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9" marR="8599" marT="85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564872"/>
                  </a:ext>
                </a:extLst>
              </a:tr>
              <a:tr h="4213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49200"/>
                  </a:ext>
                </a:extLst>
              </a:tr>
              <a:tr h="180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129.552.031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-13.493.889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127.324.943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11983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25.330.024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1.934.274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25.235.184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27778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2.963.799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366433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544.379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544.379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543.979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43870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66.776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66.776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66.377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51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477.603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477.603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477.602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320645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64.918.764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-1.130.288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63.781.341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66988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52.691.332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48.247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51.692.127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395206"/>
                  </a:ext>
                </a:extLst>
              </a:tr>
              <a:tr h="275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20.521.872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20.328.973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517494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587371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905682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1.799.257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699342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1317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544.089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909375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4.375.421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-3.202.546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4.306.282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20285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1.058.486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900.640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8868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120.500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450509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485.842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270.853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33991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8.352.232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-198.490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8.297.061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82828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4.325.847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-550.000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4.325.847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17652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10.359.365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3.905.800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10.339.349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228416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164.143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770381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12.227.432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-1.178.535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12.089.214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91767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5.583.584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-501.107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5.531.520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7297"/>
                  </a:ext>
                </a:extLst>
              </a:tr>
              <a:tr h="137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987514"/>
                  </a:ext>
                </a:extLst>
              </a:tr>
              <a:tr h="171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6457485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-677.428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6.371.331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93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2" y="631514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2" y="144273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174" y="207408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762613-21AF-4BD4-8880-E92429E2C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11530"/>
              </p:ext>
            </p:extLst>
          </p:nvPr>
        </p:nvGraphicFramePr>
        <p:xfrm>
          <a:off x="405021" y="2425999"/>
          <a:ext cx="8210800" cy="3811319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32860471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314790646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681425590"/>
                    </a:ext>
                  </a:extLst>
                </a:gridCol>
                <a:gridCol w="3232734">
                  <a:extLst>
                    <a:ext uri="{9D8B030D-6E8A-4147-A177-3AD203B41FA5}">
                      <a16:colId xmlns:a16="http://schemas.microsoft.com/office/drawing/2014/main" val="3434477415"/>
                    </a:ext>
                  </a:extLst>
                </a:gridCol>
                <a:gridCol w="765195">
                  <a:extLst>
                    <a:ext uri="{9D8B030D-6E8A-4147-A177-3AD203B41FA5}">
                      <a16:colId xmlns:a16="http://schemas.microsoft.com/office/drawing/2014/main" val="969489389"/>
                    </a:ext>
                  </a:extLst>
                </a:gridCol>
                <a:gridCol w="641961">
                  <a:extLst>
                    <a:ext uri="{9D8B030D-6E8A-4147-A177-3AD203B41FA5}">
                      <a16:colId xmlns:a16="http://schemas.microsoft.com/office/drawing/2014/main" val="2592837119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3236569317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773628229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3855478742"/>
                    </a:ext>
                  </a:extLst>
                </a:gridCol>
              </a:tblGrid>
              <a:tr h="1949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513760"/>
                  </a:ext>
                </a:extLst>
              </a:tr>
              <a:tr h="3411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74502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556068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434.892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53925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-200.940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45198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406743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5275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172421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35270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172421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29223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334.077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176334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8751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28644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24584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284.312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13591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20053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987104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17.724.633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-12.801.238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17.014.587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125384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17.724.633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-12.801.238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17.014.587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597576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187452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565022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15879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041429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840727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6.205.085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036824"/>
                  </a:ext>
                </a:extLst>
              </a:tr>
              <a:tr h="155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6.205.085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887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3887</TotalTime>
  <Words>1871</Words>
  <Application>Microsoft Office PowerPoint</Application>
  <PresentationFormat>Presentación en pantalla (4:3)</PresentationFormat>
  <Paragraphs>1016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DICIEMBRE DE 2021 PARTIDA 26: MINISTERIO DEL DEPORTE</vt:lpstr>
      <vt:lpstr>EJECUCIÓN ACUMULADA DE GASTOS A DICIEMBRE DE 2021  PARTIDA 26 MINISTERIO DEL DEPORTE</vt:lpstr>
      <vt:lpstr>EJECUCIÓN ACUMULADA DE GASTOS A DICIEMBRE DE 2021  PARTIDA 26 MINISTERIO DEL DEPORTE</vt:lpstr>
      <vt:lpstr>EJECUCIÓN ACUMULADA DE GASTOS A DICIEMBRE DE 2021  PARTIDA 26 MINISTERIO DEL DEPORTE</vt:lpstr>
      <vt:lpstr>EJECUCIÓN ACUMULADA DE GASTOS A DICIEMBRE DE 2021 PARTIDA 26 MINISTERIO DEL DEPORTE</vt:lpstr>
      <vt:lpstr>EJECUCIÓN ACUMULADA DE GASTOS A DICIEMBRE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320</cp:revision>
  <cp:lastPrinted>2019-06-03T14:10:49Z</cp:lastPrinted>
  <dcterms:created xsi:type="dcterms:W3CDTF">2016-06-23T13:38:47Z</dcterms:created>
  <dcterms:modified xsi:type="dcterms:W3CDTF">2022-03-02T19:46:24Z</dcterms:modified>
</cp:coreProperties>
</file>