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A6-4AA0-8962-7D368A8333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A6-4AA0-8962-7D368A8333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8A6-4AA0-8962-7D368A8333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8A6-4AA0-8962-7D368A8333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8A6-4AA0-8962-7D368A8333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8A6-4AA0-8962-7D368A8333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C8A6-4AA0-8962-7D368A833393}"/>
              </c:ext>
            </c:extLst>
          </c:dPt>
          <c:dLbls>
            <c:dLbl>
              <c:idx val="0"/>
              <c:layout>
                <c:manualLayout>
                  <c:x val="-6.636777341995749E-2"/>
                  <c:y val="-0.155463498759072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A6-4AA0-8962-7D368A8333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22'!$C$63:$C$66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22'!$D$63:$D$66</c:f>
              <c:numCache>
                <c:formatCode>_-* #,##0_-;\-* #,##0_-;_-* "-"??_-;_-@_-</c:formatCode>
                <c:ptCount val="4"/>
                <c:pt idx="0">
                  <c:v>15649360</c:v>
                </c:pt>
                <c:pt idx="1">
                  <c:v>3228414</c:v>
                </c:pt>
                <c:pt idx="2">
                  <c:v>171900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8A6-4AA0-8962-7D368A833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'Partida 22'!$C$30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22'!$D$30:$O$30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0D-42D7-9967-304497D42372}"/>
            </c:ext>
          </c:extLst>
        </c:ser>
        <c:ser>
          <c:idx val="1"/>
          <c:order val="1"/>
          <c:tx>
            <c:strRef>
              <c:f>'Partida 22'!$C$31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22'!$D$31:$O$31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  <c:pt idx="9">
                  <c:v>0.74387574951325275</c:v>
                </c:pt>
                <c:pt idx="10">
                  <c:v>0.81732502307686339</c:v>
                </c:pt>
                <c:pt idx="11">
                  <c:v>0.96551232917278684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0D-42D7-9967-304497D42372}"/>
            </c:ext>
          </c:extLst>
        </c:ser>
        <c:ser>
          <c:idx val="2"/>
          <c:order val="2"/>
          <c:tx>
            <c:strRef>
              <c:f>'Partida 22'!$C$32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253308979652411E-2"/>
                  <c:y val="-2.94954107067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0D-42D7-9967-304497D42372}"/>
                </c:ext>
              </c:extLst>
            </c:dLbl>
            <c:dLbl>
              <c:idx val="1"/>
              <c:layout>
                <c:manualLayout>
                  <c:x val="-6.770855397461284E-2"/>
                  <c:y val="-2.588765161751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0D-42D7-9967-304497D42372}"/>
                </c:ext>
              </c:extLst>
            </c:dLbl>
            <c:dLbl>
              <c:idx val="2"/>
              <c:layout>
                <c:manualLayout>
                  <c:x val="-7.5065207492338318E-2"/>
                  <c:y val="-1.7776017642765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E0D-42D7-9967-304497D42372}"/>
                </c:ext>
              </c:extLst>
            </c:dLbl>
            <c:dLbl>
              <c:idx val="3"/>
              <c:layout>
                <c:manualLayout>
                  <c:x val="-7.7752503159327357E-2"/>
                  <c:y val="-4.5611517495224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E0D-42D7-9967-304497D42372}"/>
                </c:ext>
              </c:extLst>
            </c:dLbl>
            <c:dLbl>
              <c:idx val="4"/>
              <c:layout>
                <c:manualLayout>
                  <c:x val="-7.4801000752098973E-2"/>
                  <c:y val="-4.8890649023901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E0D-42D7-9967-304497D42372}"/>
                </c:ext>
              </c:extLst>
            </c:dLbl>
            <c:dLbl>
              <c:idx val="5"/>
              <c:layout>
                <c:manualLayout>
                  <c:x val="-9.3567251461988299E-2"/>
                  <c:y val="-6.31163708086785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0D-42D7-9967-304497D42372}"/>
                </c:ext>
              </c:extLst>
            </c:dLbl>
            <c:dLbl>
              <c:idx val="6"/>
              <c:layout>
                <c:manualLayout>
                  <c:x val="-8.8369070825211268E-2"/>
                  <c:y val="-7.8895463510848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E0D-42D7-9967-304497D42372}"/>
                </c:ext>
              </c:extLst>
            </c:dLbl>
            <c:dLbl>
              <c:idx val="7"/>
              <c:layout>
                <c:manualLayout>
                  <c:x val="-8.057179987004548E-2"/>
                  <c:y val="-8.2840236686390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E0D-42D7-9967-304497D42372}"/>
                </c:ext>
              </c:extLst>
            </c:dLbl>
            <c:dLbl>
              <c:idx val="8"/>
              <c:layout>
                <c:manualLayout>
                  <c:x val="-6.757634827810266E-2"/>
                  <c:y val="-8.6785009861933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E0D-42D7-9967-304497D42372}"/>
                </c:ext>
              </c:extLst>
            </c:dLbl>
            <c:dLbl>
              <c:idx val="9"/>
              <c:layout>
                <c:manualLayout>
                  <c:x val="-7.5373619233268449E-2"/>
                  <c:y val="-8.2840236686390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E0D-42D7-9967-304497D42372}"/>
                </c:ext>
              </c:extLst>
            </c:dLbl>
            <c:dLbl>
              <c:idx val="10"/>
              <c:layout>
                <c:manualLayout>
                  <c:x val="-5.9779077322937066E-2"/>
                  <c:y val="-9.4674556213017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E0D-42D7-9967-304497D42372}"/>
                </c:ext>
              </c:extLst>
            </c:dLbl>
            <c:dLbl>
              <c:idx val="11"/>
              <c:layout>
                <c:manualLayout>
                  <c:x val="-3.0864201281253195E-2"/>
                  <c:y val="-5.6438173536273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E0D-42D7-9967-304497D423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22'!$D$32:$O$32</c:f>
              <c:numCache>
                <c:formatCode>0.0%</c:formatCode>
                <c:ptCount val="12"/>
                <c:pt idx="0">
                  <c:v>6.1999081205697477E-2</c:v>
                </c:pt>
                <c:pt idx="1">
                  <c:v>0.14344221939829116</c:v>
                </c:pt>
                <c:pt idx="2">
                  <c:v>0.19725156944478328</c:v>
                </c:pt>
                <c:pt idx="3">
                  <c:v>0.2398769986059624</c:v>
                </c:pt>
                <c:pt idx="4">
                  <c:v>0.28359388221856474</c:v>
                </c:pt>
                <c:pt idx="5">
                  <c:v>0.33583250007134663</c:v>
                </c:pt>
                <c:pt idx="6">
                  <c:v>0.38987561095824375</c:v>
                </c:pt>
                <c:pt idx="7">
                  <c:v>0.46750019263771914</c:v>
                </c:pt>
                <c:pt idx="8">
                  <c:v>0.55012148407497041</c:v>
                </c:pt>
                <c:pt idx="9">
                  <c:v>0.62160604037065659</c:v>
                </c:pt>
                <c:pt idx="10">
                  <c:v>0.72545557845164776</c:v>
                </c:pt>
                <c:pt idx="11">
                  <c:v>0.9020895557053149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E0D-42D7-9967-304497D423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3377624"/>
        <c:axId val="453370960"/>
      </c:lineChart>
      <c:catAx>
        <c:axId val="453377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3370960"/>
        <c:crosses val="autoZero"/>
        <c:auto val="1"/>
        <c:lblAlgn val="ctr"/>
        <c:lblOffset val="100"/>
        <c:tickLblSkip val="1"/>
        <c:noMultiLvlLbl val="0"/>
      </c:catAx>
      <c:valAx>
        <c:axId val="45337096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337762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22'!$C$34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22'!$D$34:$O$34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B1-431B-8106-6F4009C6D381}"/>
            </c:ext>
          </c:extLst>
        </c:ser>
        <c:ser>
          <c:idx val="1"/>
          <c:order val="1"/>
          <c:tx>
            <c:strRef>
              <c:f>'Partida 22'!$C$35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22'!$D$35:$O$35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  <c:pt idx="9">
                  <c:v>7.9708494612812889E-2</c:v>
                </c:pt>
                <c:pt idx="10">
                  <c:v>7.3449273563610695E-2</c:v>
                </c:pt>
                <c:pt idx="11">
                  <c:v>0.16625981058929226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B1-431B-8106-6F4009C6D381}"/>
            </c:ext>
          </c:extLst>
        </c:ser>
        <c:ser>
          <c:idx val="2"/>
          <c:order val="2"/>
          <c:tx>
            <c:strRef>
              <c:f>'Partida 22'!$C$36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22'!$D$36:$O$36</c:f>
              <c:numCache>
                <c:formatCode>0.0%</c:formatCode>
                <c:ptCount val="12"/>
                <c:pt idx="0">
                  <c:v>6.1999081205697477E-2</c:v>
                </c:pt>
                <c:pt idx="1">
                  <c:v>8.1661448837097778E-2</c:v>
                </c:pt>
                <c:pt idx="2">
                  <c:v>5.9179964113436366E-2</c:v>
                </c:pt>
                <c:pt idx="3">
                  <c:v>5.1368375621824516E-2</c:v>
                </c:pt>
                <c:pt idx="4">
                  <c:v>4.2535059938520789E-2</c:v>
                </c:pt>
                <c:pt idx="5">
                  <c:v>6.1078229510951598E-2</c:v>
                </c:pt>
                <c:pt idx="6">
                  <c:v>6.0103168824329395E-2</c:v>
                </c:pt>
                <c:pt idx="7">
                  <c:v>7.7624581679475377E-2</c:v>
                </c:pt>
                <c:pt idx="8">
                  <c:v>9.69265191669368E-2</c:v>
                </c:pt>
                <c:pt idx="9">
                  <c:v>9.1089867105594011E-2</c:v>
                </c:pt>
                <c:pt idx="10">
                  <c:v>0.10384953808099115</c:v>
                </c:pt>
                <c:pt idx="11">
                  <c:v>0.17699435879896624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B1-431B-8106-6F4009C6D3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53371744"/>
        <c:axId val="453371352"/>
      </c:barChart>
      <c:catAx>
        <c:axId val="45337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3371352"/>
        <c:crosses val="autoZero"/>
        <c:auto val="0"/>
        <c:lblAlgn val="ctr"/>
        <c:lblOffset val="100"/>
        <c:noMultiLvlLbl val="0"/>
      </c:catAx>
      <c:valAx>
        <c:axId val="45337135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33717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457200" y="451644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50188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2022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8" y="5688031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48438" y="1513125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LABORATORIO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8438" y="2324374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85BCA8D-4D9F-4A63-AE53-1E61FF9D8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926522"/>
              </p:ext>
            </p:extLst>
          </p:nvPr>
        </p:nvGraphicFramePr>
        <p:xfrm>
          <a:off x="648438" y="2855238"/>
          <a:ext cx="7860247" cy="2035595"/>
        </p:xfrm>
        <a:graphic>
          <a:graphicData uri="http://schemas.openxmlformats.org/drawingml/2006/table">
            <a:tbl>
              <a:tblPr/>
              <a:tblGrid>
                <a:gridCol w="843293">
                  <a:extLst>
                    <a:ext uri="{9D8B030D-6E8A-4147-A177-3AD203B41FA5}">
                      <a16:colId xmlns:a16="http://schemas.microsoft.com/office/drawing/2014/main" val="1500280539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1040513457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3388790186"/>
                    </a:ext>
                  </a:extLst>
                </a:gridCol>
                <a:gridCol w="2265564">
                  <a:extLst>
                    <a:ext uri="{9D8B030D-6E8A-4147-A177-3AD203B41FA5}">
                      <a16:colId xmlns:a16="http://schemas.microsoft.com/office/drawing/2014/main" val="2274610851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863445494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121539669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84713527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3569078004"/>
                    </a:ext>
                  </a:extLst>
                </a:gridCol>
                <a:gridCol w="755188">
                  <a:extLst>
                    <a:ext uri="{9D8B030D-6E8A-4147-A177-3AD203B41FA5}">
                      <a16:colId xmlns:a16="http://schemas.microsoft.com/office/drawing/2014/main" val="4110938804"/>
                    </a:ext>
                  </a:extLst>
                </a:gridCol>
              </a:tblGrid>
              <a:tr h="2775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714760"/>
                  </a:ext>
                </a:extLst>
              </a:tr>
              <a:tr h="1522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106832"/>
                  </a:ext>
                </a:extLst>
              </a:tr>
              <a:tr h="3642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202198"/>
                  </a:ext>
                </a:extLst>
              </a:tr>
              <a:tr h="27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902.283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152957"/>
                  </a:ext>
                </a:extLst>
              </a:tr>
              <a:tr h="27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212.232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708939"/>
                  </a:ext>
                </a:extLst>
              </a:tr>
              <a:tr h="27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206922"/>
                  </a:ext>
                </a:extLst>
              </a:tr>
              <a:tr h="27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39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1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3042" y="599810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40506" y="156804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CONVENCIÓN CONSTITUCIONAL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042" y="2332913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9F19E85-4E5C-434B-BFA1-A2BEA5E8A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259453"/>
              </p:ext>
            </p:extLst>
          </p:nvPr>
        </p:nvGraphicFramePr>
        <p:xfrm>
          <a:off x="640506" y="2730630"/>
          <a:ext cx="7860247" cy="3152268"/>
        </p:xfrm>
        <a:graphic>
          <a:graphicData uri="http://schemas.openxmlformats.org/drawingml/2006/table">
            <a:tbl>
              <a:tblPr/>
              <a:tblGrid>
                <a:gridCol w="843293">
                  <a:extLst>
                    <a:ext uri="{9D8B030D-6E8A-4147-A177-3AD203B41FA5}">
                      <a16:colId xmlns:a16="http://schemas.microsoft.com/office/drawing/2014/main" val="3493549547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62601056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1314446755"/>
                    </a:ext>
                  </a:extLst>
                </a:gridCol>
                <a:gridCol w="2265564">
                  <a:extLst>
                    <a:ext uri="{9D8B030D-6E8A-4147-A177-3AD203B41FA5}">
                      <a16:colId xmlns:a16="http://schemas.microsoft.com/office/drawing/2014/main" val="3814769918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458943832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1082538524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35722178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534166551"/>
                    </a:ext>
                  </a:extLst>
                </a:gridCol>
                <a:gridCol w="755188">
                  <a:extLst>
                    <a:ext uri="{9D8B030D-6E8A-4147-A177-3AD203B41FA5}">
                      <a16:colId xmlns:a16="http://schemas.microsoft.com/office/drawing/2014/main" val="4272775551"/>
                    </a:ext>
                  </a:extLst>
                </a:gridCol>
              </a:tblGrid>
              <a:tr h="1715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368"/>
                  </a:ext>
                </a:extLst>
              </a:tr>
              <a:tr h="5253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806280"/>
                  </a:ext>
                </a:extLst>
              </a:tr>
              <a:tr h="225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10.584.592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3.876.339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9.469.042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737428"/>
                  </a:ext>
                </a:extLst>
              </a:tr>
              <a:tr h="17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3.499.202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-254.126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3.043.685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171267"/>
                  </a:ext>
                </a:extLst>
              </a:tr>
              <a:tr h="17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3.025.943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50209"/>
                  </a:ext>
                </a:extLst>
              </a:tr>
              <a:tr h="17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3.138.561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2.958.646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222724"/>
                  </a:ext>
                </a:extLst>
              </a:tr>
              <a:tr h="17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3.138.561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2.958.646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981829"/>
                  </a:ext>
                </a:extLst>
              </a:tr>
              <a:tr h="17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Art. 134, inc. Final, CPR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1.838.561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470696"/>
                  </a:ext>
                </a:extLst>
              </a:tr>
              <a:tr h="17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ciudadana y Difusión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515689"/>
                  </a:ext>
                </a:extLst>
              </a:tr>
              <a:tr h="17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422967"/>
                  </a:ext>
                </a:extLst>
              </a:tr>
              <a:tr h="17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030588"/>
                  </a:ext>
                </a:extLst>
              </a:tr>
              <a:tr h="17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309778"/>
                  </a:ext>
                </a:extLst>
              </a:tr>
              <a:tr h="17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725493"/>
                  </a:ext>
                </a:extLst>
              </a:tr>
              <a:tr h="17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363034"/>
                  </a:ext>
                </a:extLst>
              </a:tr>
              <a:tr h="17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553231"/>
                  </a:ext>
                </a:extLst>
              </a:tr>
              <a:tr h="17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Sede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923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0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697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043163"/>
              </p:ext>
            </p:extLst>
          </p:nvPr>
        </p:nvGraphicFramePr>
        <p:xfrm>
          <a:off x="457200" y="2060848"/>
          <a:ext cx="8229600" cy="406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146975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065526"/>
              </p:ext>
            </p:extLst>
          </p:nvPr>
        </p:nvGraphicFramePr>
        <p:xfrm>
          <a:off x="457200" y="2420888"/>
          <a:ext cx="8229599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30892" y="135585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380042"/>
              </p:ext>
            </p:extLst>
          </p:nvPr>
        </p:nvGraphicFramePr>
        <p:xfrm>
          <a:off x="430892" y="2454148"/>
          <a:ext cx="8229599" cy="320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7004" y="1327386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978" y="5665715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92116" y="2060848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B86F4464-9337-432E-AF9D-675EDFFB5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464428"/>
              </p:ext>
            </p:extLst>
          </p:nvPr>
        </p:nvGraphicFramePr>
        <p:xfrm>
          <a:off x="507004" y="2708920"/>
          <a:ext cx="7764399" cy="2448273"/>
        </p:xfrm>
        <a:graphic>
          <a:graphicData uri="http://schemas.openxmlformats.org/drawingml/2006/table">
            <a:tbl>
              <a:tblPr/>
              <a:tblGrid>
                <a:gridCol w="831063">
                  <a:extLst>
                    <a:ext uri="{9D8B030D-6E8A-4147-A177-3AD203B41FA5}">
                      <a16:colId xmlns:a16="http://schemas.microsoft.com/office/drawing/2014/main" val="2736321525"/>
                    </a:ext>
                  </a:extLst>
                </a:gridCol>
                <a:gridCol w="2523346">
                  <a:extLst>
                    <a:ext uri="{9D8B030D-6E8A-4147-A177-3AD203B41FA5}">
                      <a16:colId xmlns:a16="http://schemas.microsoft.com/office/drawing/2014/main" val="2212748389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1181257193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376097156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916509264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388390344"/>
                    </a:ext>
                  </a:extLst>
                </a:gridCol>
                <a:gridCol w="817658">
                  <a:extLst>
                    <a:ext uri="{9D8B030D-6E8A-4147-A177-3AD203B41FA5}">
                      <a16:colId xmlns:a16="http://schemas.microsoft.com/office/drawing/2014/main" val="3494708333"/>
                    </a:ext>
                  </a:extLst>
                </a:gridCol>
              </a:tblGrid>
              <a:tr h="22598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532857"/>
                  </a:ext>
                </a:extLst>
              </a:tr>
              <a:tr h="40031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843001"/>
                  </a:ext>
                </a:extLst>
              </a:tr>
              <a:tr h="240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26.694.670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4.835.588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24.080.983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811886"/>
                  </a:ext>
                </a:extLst>
              </a:tr>
              <a:tr h="22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15.649.360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15.684.622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521075"/>
                  </a:ext>
                </a:extLst>
              </a:tr>
              <a:tr h="22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3.228.414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6.005.199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2.776.785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4.940.312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01460"/>
                  </a:ext>
                </a:extLst>
              </a:tr>
              <a:tr h="22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123254"/>
                  </a:ext>
                </a:extLst>
              </a:tr>
              <a:tr h="22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3.184.794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3.004.879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258362"/>
                  </a:ext>
                </a:extLst>
              </a:tr>
              <a:tr h="22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605163"/>
                  </a:ext>
                </a:extLst>
              </a:tr>
              <a:tr h="22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260181"/>
                  </a:ext>
                </a:extLst>
              </a:tr>
              <a:tr h="22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84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0511" y="1694789"/>
            <a:ext cx="76099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66375" y="5963761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0511" y="2400851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1902EB4-3DB5-480C-911E-D4D34E899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144465"/>
              </p:ext>
            </p:extLst>
          </p:nvPr>
        </p:nvGraphicFramePr>
        <p:xfrm>
          <a:off x="714864" y="2924944"/>
          <a:ext cx="7609988" cy="2376264"/>
        </p:xfrm>
        <a:graphic>
          <a:graphicData uri="http://schemas.openxmlformats.org/drawingml/2006/table">
            <a:tbl>
              <a:tblPr/>
              <a:tblGrid>
                <a:gridCol w="805799">
                  <a:extLst>
                    <a:ext uri="{9D8B030D-6E8A-4147-A177-3AD203B41FA5}">
                      <a16:colId xmlns:a16="http://schemas.microsoft.com/office/drawing/2014/main" val="4118534415"/>
                    </a:ext>
                  </a:extLst>
                </a:gridCol>
                <a:gridCol w="297664">
                  <a:extLst>
                    <a:ext uri="{9D8B030D-6E8A-4147-A177-3AD203B41FA5}">
                      <a16:colId xmlns:a16="http://schemas.microsoft.com/office/drawing/2014/main" val="97060539"/>
                    </a:ext>
                  </a:extLst>
                </a:gridCol>
                <a:gridCol w="2561718">
                  <a:extLst>
                    <a:ext uri="{9D8B030D-6E8A-4147-A177-3AD203B41FA5}">
                      <a16:colId xmlns:a16="http://schemas.microsoft.com/office/drawing/2014/main" val="4174043883"/>
                    </a:ext>
                  </a:extLst>
                </a:gridCol>
                <a:gridCol w="805799">
                  <a:extLst>
                    <a:ext uri="{9D8B030D-6E8A-4147-A177-3AD203B41FA5}">
                      <a16:colId xmlns:a16="http://schemas.microsoft.com/office/drawing/2014/main" val="2252446954"/>
                    </a:ext>
                  </a:extLst>
                </a:gridCol>
                <a:gridCol w="805799">
                  <a:extLst>
                    <a:ext uri="{9D8B030D-6E8A-4147-A177-3AD203B41FA5}">
                      <a16:colId xmlns:a16="http://schemas.microsoft.com/office/drawing/2014/main" val="2355415118"/>
                    </a:ext>
                  </a:extLst>
                </a:gridCol>
                <a:gridCol w="805799">
                  <a:extLst>
                    <a:ext uri="{9D8B030D-6E8A-4147-A177-3AD203B41FA5}">
                      <a16:colId xmlns:a16="http://schemas.microsoft.com/office/drawing/2014/main" val="2117477291"/>
                    </a:ext>
                  </a:extLst>
                </a:gridCol>
                <a:gridCol w="805799">
                  <a:extLst>
                    <a:ext uri="{9D8B030D-6E8A-4147-A177-3AD203B41FA5}">
                      <a16:colId xmlns:a16="http://schemas.microsoft.com/office/drawing/2014/main" val="4227953360"/>
                    </a:ext>
                  </a:extLst>
                </a:gridCol>
                <a:gridCol w="721611">
                  <a:extLst>
                    <a:ext uri="{9D8B030D-6E8A-4147-A177-3AD203B41FA5}">
                      <a16:colId xmlns:a16="http://schemas.microsoft.com/office/drawing/2014/main" val="3852101863"/>
                    </a:ext>
                  </a:extLst>
                </a:gridCol>
              </a:tblGrid>
              <a:tr h="21005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884364"/>
                  </a:ext>
                </a:extLst>
              </a:tr>
              <a:tr h="328214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469095"/>
                  </a:ext>
                </a:extLst>
              </a:tr>
              <a:tr h="275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26.694.670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4.835.588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24.080.983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574542"/>
                  </a:ext>
                </a:extLst>
              </a:tr>
              <a:tr h="354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9.031.811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8.717.934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289905"/>
                  </a:ext>
                </a:extLst>
              </a:tr>
              <a:tr h="301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791649"/>
                  </a:ext>
                </a:extLst>
              </a:tr>
              <a:tr h="301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1.388.650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827818"/>
                  </a:ext>
                </a:extLst>
              </a:tr>
              <a:tr h="301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477810"/>
                  </a:ext>
                </a:extLst>
              </a:tr>
              <a:tr h="301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Constitucional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10.584.592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3.876.339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9.469.042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042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3773" y="6281910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3773" y="1258903"/>
            <a:ext cx="82296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7200" y="2104638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395C38A-36C9-484C-B96C-7DF076AA2F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784021"/>
              </p:ext>
            </p:extLst>
          </p:nvPr>
        </p:nvGraphicFramePr>
        <p:xfrm>
          <a:off x="482780" y="2379729"/>
          <a:ext cx="8229602" cy="3902187"/>
        </p:xfrm>
        <a:graphic>
          <a:graphicData uri="http://schemas.openxmlformats.org/drawingml/2006/table">
            <a:tbl>
              <a:tblPr/>
              <a:tblGrid>
                <a:gridCol w="754803">
                  <a:extLst>
                    <a:ext uri="{9D8B030D-6E8A-4147-A177-3AD203B41FA5}">
                      <a16:colId xmlns:a16="http://schemas.microsoft.com/office/drawing/2014/main" val="3688753252"/>
                    </a:ext>
                  </a:extLst>
                </a:gridCol>
                <a:gridCol w="278826">
                  <a:extLst>
                    <a:ext uri="{9D8B030D-6E8A-4147-A177-3AD203B41FA5}">
                      <a16:colId xmlns:a16="http://schemas.microsoft.com/office/drawing/2014/main" val="3512391674"/>
                    </a:ext>
                  </a:extLst>
                </a:gridCol>
                <a:gridCol w="278826">
                  <a:extLst>
                    <a:ext uri="{9D8B030D-6E8A-4147-A177-3AD203B41FA5}">
                      <a16:colId xmlns:a16="http://schemas.microsoft.com/office/drawing/2014/main" val="2073896307"/>
                    </a:ext>
                  </a:extLst>
                </a:gridCol>
                <a:gridCol w="3221993">
                  <a:extLst>
                    <a:ext uri="{9D8B030D-6E8A-4147-A177-3AD203B41FA5}">
                      <a16:colId xmlns:a16="http://schemas.microsoft.com/office/drawing/2014/main" val="107345362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759569104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3315045061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862074249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1335510975"/>
                    </a:ext>
                  </a:extLst>
                </a:gridCol>
                <a:gridCol w="675942">
                  <a:extLst>
                    <a:ext uri="{9D8B030D-6E8A-4147-A177-3AD203B41FA5}">
                      <a16:colId xmlns:a16="http://schemas.microsoft.com/office/drawing/2014/main" val="1789126837"/>
                    </a:ext>
                  </a:extLst>
                </a:gridCol>
              </a:tblGrid>
              <a:tr h="1585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534731"/>
                  </a:ext>
                </a:extLst>
              </a:tr>
              <a:tr h="4855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079595"/>
                  </a:ext>
                </a:extLst>
              </a:tr>
              <a:tr h="2080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9.031.811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287.430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8.717.934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34916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7.526.593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7.711.380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184.787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7.605.048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111244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1.155.596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1.003.068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-152.528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817.248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789837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61181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756511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862145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619768"/>
                  </a:ext>
                </a:extLst>
              </a:tr>
              <a:tr h="21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195238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360363"/>
                  </a:ext>
                </a:extLst>
              </a:tr>
              <a:tr h="295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296417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074301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70.896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55.967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51.425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765956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155444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81791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123883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151678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043055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137.493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994034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137.493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522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1394" y="6007189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1392" y="160570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1392" y="237137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EC8F137-C58F-499B-B73A-227081FBA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359369"/>
              </p:ext>
            </p:extLst>
          </p:nvPr>
        </p:nvGraphicFramePr>
        <p:xfrm>
          <a:off x="631391" y="3008568"/>
          <a:ext cx="7848872" cy="2148625"/>
        </p:xfrm>
        <a:graphic>
          <a:graphicData uri="http://schemas.openxmlformats.org/drawingml/2006/table">
            <a:tbl>
              <a:tblPr/>
              <a:tblGrid>
                <a:gridCol w="821037">
                  <a:extLst>
                    <a:ext uri="{9D8B030D-6E8A-4147-A177-3AD203B41FA5}">
                      <a16:colId xmlns:a16="http://schemas.microsoft.com/office/drawing/2014/main" val="4029338127"/>
                    </a:ext>
                  </a:extLst>
                </a:gridCol>
                <a:gridCol w="303294">
                  <a:extLst>
                    <a:ext uri="{9D8B030D-6E8A-4147-A177-3AD203B41FA5}">
                      <a16:colId xmlns:a16="http://schemas.microsoft.com/office/drawing/2014/main" val="2079852294"/>
                    </a:ext>
                  </a:extLst>
                </a:gridCol>
                <a:gridCol w="303294">
                  <a:extLst>
                    <a:ext uri="{9D8B030D-6E8A-4147-A177-3AD203B41FA5}">
                      <a16:colId xmlns:a16="http://schemas.microsoft.com/office/drawing/2014/main" val="3114430405"/>
                    </a:ext>
                  </a:extLst>
                </a:gridCol>
                <a:gridCol w="2401841">
                  <a:extLst>
                    <a:ext uri="{9D8B030D-6E8A-4147-A177-3AD203B41FA5}">
                      <a16:colId xmlns:a16="http://schemas.microsoft.com/office/drawing/2014/main" val="1090826976"/>
                    </a:ext>
                  </a:extLst>
                </a:gridCol>
                <a:gridCol w="821037">
                  <a:extLst>
                    <a:ext uri="{9D8B030D-6E8A-4147-A177-3AD203B41FA5}">
                      <a16:colId xmlns:a16="http://schemas.microsoft.com/office/drawing/2014/main" val="4090344853"/>
                    </a:ext>
                  </a:extLst>
                </a:gridCol>
                <a:gridCol w="821037">
                  <a:extLst>
                    <a:ext uri="{9D8B030D-6E8A-4147-A177-3AD203B41FA5}">
                      <a16:colId xmlns:a16="http://schemas.microsoft.com/office/drawing/2014/main" val="2531221206"/>
                    </a:ext>
                  </a:extLst>
                </a:gridCol>
                <a:gridCol w="821037">
                  <a:extLst>
                    <a:ext uri="{9D8B030D-6E8A-4147-A177-3AD203B41FA5}">
                      <a16:colId xmlns:a16="http://schemas.microsoft.com/office/drawing/2014/main" val="264299422"/>
                    </a:ext>
                  </a:extLst>
                </a:gridCol>
                <a:gridCol w="821037">
                  <a:extLst>
                    <a:ext uri="{9D8B030D-6E8A-4147-A177-3AD203B41FA5}">
                      <a16:colId xmlns:a16="http://schemas.microsoft.com/office/drawing/2014/main" val="727457609"/>
                    </a:ext>
                  </a:extLst>
                </a:gridCol>
                <a:gridCol w="735258">
                  <a:extLst>
                    <a:ext uri="{9D8B030D-6E8A-4147-A177-3AD203B41FA5}">
                      <a16:colId xmlns:a16="http://schemas.microsoft.com/office/drawing/2014/main" val="1166496722"/>
                    </a:ext>
                  </a:extLst>
                </a:gridCol>
              </a:tblGrid>
              <a:tr h="2142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646180"/>
                  </a:ext>
                </a:extLst>
              </a:tr>
              <a:tr h="3675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917513"/>
                  </a:ext>
                </a:extLst>
              </a:tr>
              <a:tr h="2812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714405"/>
                  </a:ext>
                </a:extLst>
              </a:tr>
              <a:tr h="214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1.810.614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540401"/>
                  </a:ext>
                </a:extLst>
              </a:tr>
              <a:tr h="214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1.258.506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229235"/>
                  </a:ext>
                </a:extLst>
              </a:tr>
              <a:tr h="214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089845"/>
                  </a:ext>
                </a:extLst>
              </a:tr>
              <a:tr h="214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946170"/>
                  </a:ext>
                </a:extLst>
              </a:tr>
              <a:tr h="214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931730"/>
                  </a:ext>
                </a:extLst>
              </a:tr>
              <a:tr h="214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560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3052" y="5889278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1474213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3052" y="2389720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B8B26A3-C9C8-4D32-8758-666F2F2F1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794422"/>
              </p:ext>
            </p:extLst>
          </p:nvPr>
        </p:nvGraphicFramePr>
        <p:xfrm>
          <a:off x="589611" y="2852936"/>
          <a:ext cx="7860247" cy="2658471"/>
        </p:xfrm>
        <a:graphic>
          <a:graphicData uri="http://schemas.openxmlformats.org/drawingml/2006/table">
            <a:tbl>
              <a:tblPr/>
              <a:tblGrid>
                <a:gridCol w="843293">
                  <a:extLst>
                    <a:ext uri="{9D8B030D-6E8A-4147-A177-3AD203B41FA5}">
                      <a16:colId xmlns:a16="http://schemas.microsoft.com/office/drawing/2014/main" val="3612462365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802308232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952330920"/>
                    </a:ext>
                  </a:extLst>
                </a:gridCol>
                <a:gridCol w="2265564">
                  <a:extLst>
                    <a:ext uri="{9D8B030D-6E8A-4147-A177-3AD203B41FA5}">
                      <a16:colId xmlns:a16="http://schemas.microsoft.com/office/drawing/2014/main" val="1082208346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696543541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3818913757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667029588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259964458"/>
                    </a:ext>
                  </a:extLst>
                </a:gridCol>
                <a:gridCol w="755188">
                  <a:extLst>
                    <a:ext uri="{9D8B030D-6E8A-4147-A177-3AD203B41FA5}">
                      <a16:colId xmlns:a16="http://schemas.microsoft.com/office/drawing/2014/main" val="394001012"/>
                    </a:ext>
                  </a:extLst>
                </a:gridCol>
              </a:tblGrid>
              <a:tr h="2508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777520"/>
                  </a:ext>
                </a:extLst>
              </a:tr>
              <a:tr h="3220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327751"/>
                  </a:ext>
                </a:extLst>
              </a:tr>
              <a:tr h="3292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1.388.650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785871"/>
                  </a:ext>
                </a:extLst>
              </a:tr>
              <a:tr h="250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1.247.025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1.244.613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502114"/>
                  </a:ext>
                </a:extLst>
              </a:tr>
              <a:tr h="250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962391"/>
                  </a:ext>
                </a:extLst>
              </a:tr>
              <a:tr h="250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210954"/>
                  </a:ext>
                </a:extLst>
              </a:tr>
              <a:tr h="250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081404"/>
                  </a:ext>
                </a:extLst>
              </a:tr>
              <a:tr h="250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797047"/>
                  </a:ext>
                </a:extLst>
              </a:tr>
              <a:tr h="250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638285"/>
                  </a:ext>
                </a:extLst>
              </a:tr>
              <a:tr h="250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618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1378</Words>
  <Application>Microsoft Office PowerPoint</Application>
  <PresentationFormat>Presentación en pantalla (4:3)</PresentationFormat>
  <Paragraphs>692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Calibri</vt:lpstr>
      <vt:lpstr>Tema de Office</vt:lpstr>
      <vt:lpstr>EJECUCIÓN ACUMULADA DE GASTOS PRESUPUESTARIOS AL MES DE DICIEMBRE DE 2021 PARTIDA 22: MINISTERIO SECRETARÍA DE LA PRESIDENCIA</vt:lpstr>
      <vt:lpstr>EJECUCIÓN ACUMULADA DE GASTOS A DICIEMBRE DE 2021  PARTIDA 22 MINISTERIO SECRETARÍA GENERAL DE LA PRESIDENCIA</vt:lpstr>
      <vt:lpstr>EJECUCIÓN ACUMULADA DE GASTOS A DICIEMBRE DE 2021  PARTIDA 22 MINISTERIO SECRETARÍA GENERAL DE LA PRESIDENCIA</vt:lpstr>
      <vt:lpstr>COMPORTAMIENTO DE LA EJECUCIÓN ACUMULADA DE GASTOS A DICIEMBRE DE 2021  PARTIDA 22 MINISTERIO SECRETARÍA GENERAL DE LA PRESIDENCIA</vt:lpstr>
      <vt:lpstr>EJECUCIÓN ACUMULADA DE GASTOS A DICIEMBRE DE 2021  PARTIDA 22 MINISTERIO SECRETARÍA GENERAL DE LA PRESIDENCIA</vt:lpstr>
      <vt:lpstr>EJECUCIÓN ACUMULADA DE GASTOS A DICIEMBRE DE 2021  PARTIDA 22,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Claudia Mora</cp:lastModifiedBy>
  <cp:revision>32</cp:revision>
  <dcterms:created xsi:type="dcterms:W3CDTF">2019-11-13T19:07:15Z</dcterms:created>
  <dcterms:modified xsi:type="dcterms:W3CDTF">2022-03-02T18:43:26Z</dcterms:modified>
</cp:coreProperties>
</file>